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theme/theme23.xml" ContentType="application/vnd.openxmlformats-officedocument.theme+xml"/>
  <Override PartName="/ppt/slideLayouts/slideLayout24.xml" ContentType="application/vnd.openxmlformats-officedocument.presentationml.slideLayout+xml"/>
  <Override PartName="/ppt/theme/theme24.xml" ContentType="application/vnd.openxmlformats-officedocument.theme+xml"/>
  <Override PartName="/ppt/slideLayouts/slideLayout25.xml" ContentType="application/vnd.openxmlformats-officedocument.presentationml.slideLayout+xml"/>
  <Override PartName="/ppt/theme/theme25.xml" ContentType="application/vnd.openxmlformats-officedocument.theme+xml"/>
  <Override PartName="/ppt/slideLayouts/slideLayout26.xml" ContentType="application/vnd.openxmlformats-officedocument.presentationml.slideLayout+xml"/>
  <Override PartName="/ppt/theme/theme26.xml" ContentType="application/vnd.openxmlformats-officedocument.theme+xml"/>
  <Override PartName="/ppt/slideLayouts/slideLayout27.xml" ContentType="application/vnd.openxmlformats-officedocument.presentationml.slideLayout+xml"/>
  <Override PartName="/ppt/theme/theme27.xml" ContentType="application/vnd.openxmlformats-officedocument.theme+xml"/>
  <Override PartName="/ppt/slideLayouts/slideLayout28.xml" ContentType="application/vnd.openxmlformats-officedocument.presentationml.slideLayout+xml"/>
  <Override PartName="/ppt/theme/theme28.xml" ContentType="application/vnd.openxmlformats-officedocument.theme+xml"/>
  <Override PartName="/ppt/slideLayouts/slideLayout29.xml" ContentType="application/vnd.openxmlformats-officedocument.presentationml.slideLayout+xml"/>
  <Override PartName="/ppt/theme/theme29.xml" ContentType="application/vnd.openxmlformats-officedocument.theme+xml"/>
  <Override PartName="/ppt/slideLayouts/slideLayout30.xml" ContentType="application/vnd.openxmlformats-officedocument.presentationml.slideLayout+xml"/>
  <Override PartName="/ppt/theme/theme30.xml" ContentType="application/vnd.openxmlformats-officedocument.theme+xml"/>
  <Override PartName="/ppt/slideLayouts/slideLayout31.xml" ContentType="application/vnd.openxmlformats-officedocument.presentationml.slideLayout+xml"/>
  <Override PartName="/ppt/theme/theme31.xml" ContentType="application/vnd.openxmlformats-officedocument.theme+xml"/>
  <Override PartName="/ppt/slideLayouts/slideLayout32.xml" ContentType="application/vnd.openxmlformats-officedocument.presentationml.slideLayout+xml"/>
  <Override PartName="/ppt/theme/theme32.xml" ContentType="application/vnd.openxmlformats-officedocument.theme+xml"/>
  <Override PartName="/ppt/slideLayouts/slideLayout33.xml" ContentType="application/vnd.openxmlformats-officedocument.presentationml.slideLayout+xml"/>
  <Override PartName="/ppt/theme/theme33.xml" ContentType="application/vnd.openxmlformats-officedocument.theme+xml"/>
  <Override PartName="/ppt/slideLayouts/slideLayout34.xml" ContentType="application/vnd.openxmlformats-officedocument.presentationml.slideLayout+xml"/>
  <Override PartName="/ppt/theme/theme34.xml" ContentType="application/vnd.openxmlformats-officedocument.theme+xml"/>
  <Override PartName="/ppt/slideLayouts/slideLayout35.xml" ContentType="application/vnd.openxmlformats-officedocument.presentationml.slideLayout+xml"/>
  <Override PartName="/ppt/theme/theme35.xml" ContentType="application/vnd.openxmlformats-officedocument.theme+xml"/>
  <Override PartName="/ppt/slideLayouts/slideLayout36.xml" ContentType="application/vnd.openxmlformats-officedocument.presentationml.slideLayout+xml"/>
  <Override PartName="/ppt/theme/theme36.xml" ContentType="application/vnd.openxmlformats-officedocument.theme+xml"/>
  <Override PartName="/ppt/slideLayouts/slideLayout37.xml" ContentType="application/vnd.openxmlformats-officedocument.presentationml.slideLayout+xml"/>
  <Override PartName="/ppt/theme/theme37.xml" ContentType="application/vnd.openxmlformats-officedocument.theme+xml"/>
  <Override PartName="/ppt/slideLayouts/slideLayout38.xml" ContentType="application/vnd.openxmlformats-officedocument.presentationml.slideLayout+xml"/>
  <Override PartName="/ppt/theme/theme38.xml" ContentType="application/vnd.openxmlformats-officedocument.theme+xml"/>
  <Override PartName="/ppt/slideLayouts/slideLayout39.xml" ContentType="application/vnd.openxmlformats-officedocument.presentationml.slideLayout+xml"/>
  <Override PartName="/ppt/theme/theme39.xml" ContentType="application/vnd.openxmlformats-officedocument.theme+xml"/>
  <Override PartName="/ppt/slideLayouts/slideLayout40.xml" ContentType="application/vnd.openxmlformats-officedocument.presentationml.slideLayout+xml"/>
  <Override PartName="/ppt/theme/theme40.xml" ContentType="application/vnd.openxmlformats-officedocument.theme+xml"/>
  <Override PartName="/ppt/slideLayouts/slideLayout41.xml" ContentType="application/vnd.openxmlformats-officedocument.presentationml.slideLayout+xml"/>
  <Override PartName="/ppt/theme/theme41.xml" ContentType="application/vnd.openxmlformats-officedocument.theme+xml"/>
  <Override PartName="/ppt/slideLayouts/slideLayout42.xml" ContentType="application/vnd.openxmlformats-officedocument.presentationml.slideLayout+xml"/>
  <Override PartName="/ppt/theme/theme42.xml" ContentType="application/vnd.openxmlformats-officedocument.theme+xml"/>
  <Override PartName="/ppt/slideLayouts/slideLayout43.xml" ContentType="application/vnd.openxmlformats-officedocument.presentationml.slideLayout+xml"/>
  <Override PartName="/ppt/theme/theme43.xml" ContentType="application/vnd.openxmlformats-officedocument.theme+xml"/>
  <Override PartName="/ppt/slideLayouts/slideLayout44.xml" ContentType="application/vnd.openxmlformats-officedocument.presentationml.slideLayout+xml"/>
  <Override PartName="/ppt/theme/theme44.xml" ContentType="application/vnd.openxmlformats-officedocument.theme+xml"/>
  <Override PartName="/ppt/slideLayouts/slideLayout45.xml" ContentType="application/vnd.openxmlformats-officedocument.presentationml.slideLayout+xml"/>
  <Override PartName="/ppt/theme/theme45.xml" ContentType="application/vnd.openxmlformats-officedocument.theme+xml"/>
  <Override PartName="/ppt/slideLayouts/slideLayout46.xml" ContentType="application/vnd.openxmlformats-officedocument.presentationml.slideLayout+xml"/>
  <Override PartName="/ppt/theme/theme46.xml" ContentType="application/vnd.openxmlformats-officedocument.theme+xml"/>
  <Override PartName="/ppt/slideLayouts/slideLayout47.xml" ContentType="application/vnd.openxmlformats-officedocument.presentationml.slideLayout+xml"/>
  <Override PartName="/ppt/theme/theme47.xml" ContentType="application/vnd.openxmlformats-officedocument.theme+xml"/>
  <Override PartName="/ppt/slideLayouts/slideLayout48.xml" ContentType="application/vnd.openxmlformats-officedocument.presentationml.slideLayout+xml"/>
  <Override PartName="/ppt/theme/theme48.xml" ContentType="application/vnd.openxmlformats-officedocument.theme+xml"/>
  <Override PartName="/ppt/slideLayouts/slideLayout49.xml" ContentType="application/vnd.openxmlformats-officedocument.presentationml.slideLayout+xml"/>
  <Override PartName="/ppt/theme/theme49.xml" ContentType="application/vnd.openxmlformats-officedocument.theme+xml"/>
  <Override PartName="/ppt/slideLayouts/slideLayout50.xml" ContentType="application/vnd.openxmlformats-officedocument.presentationml.slideLayout+xml"/>
  <Override PartName="/ppt/theme/theme50.xml" ContentType="application/vnd.openxmlformats-officedocument.theme+xml"/>
  <Override PartName="/ppt/slideLayouts/slideLayout51.xml" ContentType="application/vnd.openxmlformats-officedocument.presentationml.slideLayout+xml"/>
  <Override PartName="/ppt/theme/theme51.xml" ContentType="application/vnd.openxmlformats-officedocument.theme+xml"/>
  <Override PartName="/ppt/slideLayouts/slideLayout52.xml" ContentType="application/vnd.openxmlformats-officedocument.presentationml.slideLayout+xml"/>
  <Override PartName="/ppt/theme/theme52.xml" ContentType="application/vnd.openxmlformats-officedocument.theme+xml"/>
  <Override PartName="/ppt/slideLayouts/slideLayout53.xml" ContentType="application/vnd.openxmlformats-officedocument.presentationml.slideLayout+xml"/>
  <Override PartName="/ppt/theme/theme53.xml" ContentType="application/vnd.openxmlformats-officedocument.theme+xml"/>
  <Override PartName="/ppt/slideLayouts/slideLayout54.xml" ContentType="application/vnd.openxmlformats-officedocument.presentationml.slideLayout+xml"/>
  <Override PartName="/ppt/theme/theme54.xml" ContentType="application/vnd.openxmlformats-officedocument.theme+xml"/>
  <Override PartName="/ppt/slideLayouts/slideLayout55.xml" ContentType="application/vnd.openxmlformats-officedocument.presentationml.slideLayout+xml"/>
  <Override PartName="/ppt/theme/theme55.xml" ContentType="application/vnd.openxmlformats-officedocument.theme+xml"/>
  <Override PartName="/ppt/theme/theme5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2" r:id="rId13"/>
    <p:sldMasterId id="2147483674" r:id="rId14"/>
    <p:sldMasterId id="2147483676" r:id="rId15"/>
    <p:sldMasterId id="2147483678" r:id="rId16"/>
    <p:sldMasterId id="2147483680" r:id="rId17"/>
    <p:sldMasterId id="2147483682" r:id="rId18"/>
    <p:sldMasterId id="2147483684" r:id="rId19"/>
    <p:sldMasterId id="2147483686" r:id="rId20"/>
    <p:sldMasterId id="2147483688" r:id="rId21"/>
    <p:sldMasterId id="2147483690" r:id="rId22"/>
    <p:sldMasterId id="2147483692" r:id="rId23"/>
    <p:sldMasterId id="2147483694" r:id="rId24"/>
    <p:sldMasterId id="2147483696" r:id="rId25"/>
    <p:sldMasterId id="2147483698" r:id="rId26"/>
    <p:sldMasterId id="2147483700" r:id="rId27"/>
    <p:sldMasterId id="2147483702" r:id="rId28"/>
    <p:sldMasterId id="2147483704" r:id="rId29"/>
    <p:sldMasterId id="2147483706" r:id="rId30"/>
    <p:sldMasterId id="2147483708" r:id="rId31"/>
    <p:sldMasterId id="2147483710" r:id="rId32"/>
    <p:sldMasterId id="2147483712" r:id="rId33"/>
    <p:sldMasterId id="2147483714" r:id="rId34"/>
    <p:sldMasterId id="2147483716" r:id="rId35"/>
    <p:sldMasterId id="2147483718" r:id="rId36"/>
    <p:sldMasterId id="2147483720" r:id="rId37"/>
    <p:sldMasterId id="2147483722" r:id="rId38"/>
    <p:sldMasterId id="2147483724" r:id="rId39"/>
    <p:sldMasterId id="2147483726" r:id="rId40"/>
    <p:sldMasterId id="2147483728" r:id="rId41"/>
    <p:sldMasterId id="2147483730" r:id="rId42"/>
    <p:sldMasterId id="2147483732" r:id="rId43"/>
    <p:sldMasterId id="2147483734" r:id="rId44"/>
    <p:sldMasterId id="2147483736" r:id="rId45"/>
    <p:sldMasterId id="2147483738" r:id="rId46"/>
    <p:sldMasterId id="2147483740" r:id="rId47"/>
    <p:sldMasterId id="2147483742" r:id="rId48"/>
    <p:sldMasterId id="2147483744" r:id="rId49"/>
    <p:sldMasterId id="2147483746" r:id="rId50"/>
    <p:sldMasterId id="2147483748" r:id="rId51"/>
    <p:sldMasterId id="2147483750" r:id="rId52"/>
    <p:sldMasterId id="2147483752" r:id="rId53"/>
    <p:sldMasterId id="2147483754" r:id="rId54"/>
    <p:sldMasterId id="2147483756" r:id="rId55"/>
  </p:sldMasterIdLst>
  <p:notesMasterIdLst>
    <p:notesMasterId r:id="rId61"/>
  </p:notesMasterIdLst>
  <p:sldIdLst>
    <p:sldId id="256" r:id="rId56"/>
    <p:sldId id="257" r:id="rId57"/>
    <p:sldId id="258" r:id="rId58"/>
    <p:sldId id="259" r:id="rId59"/>
    <p:sldId id="260" r:id="rId6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24" y="7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Master" Target="slideMasters/slideMaster26.xml"/><Relationship Id="rId21" Type="http://schemas.openxmlformats.org/officeDocument/2006/relationships/slideMaster" Target="slideMasters/slideMaster21.xml"/><Relationship Id="rId34" Type="http://schemas.openxmlformats.org/officeDocument/2006/relationships/slideMaster" Target="slideMasters/slideMaster34.xml"/><Relationship Id="rId42" Type="http://schemas.openxmlformats.org/officeDocument/2006/relationships/slideMaster" Target="slideMasters/slideMaster42.xml"/><Relationship Id="rId47" Type="http://schemas.openxmlformats.org/officeDocument/2006/relationships/slideMaster" Target="slideMasters/slideMaster47.xml"/><Relationship Id="rId50" Type="http://schemas.openxmlformats.org/officeDocument/2006/relationships/slideMaster" Target="slideMasters/slideMaster50.xml"/><Relationship Id="rId55" Type="http://schemas.openxmlformats.org/officeDocument/2006/relationships/slideMaster" Target="slideMasters/slideMaster55.xml"/><Relationship Id="rId63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Master" Target="slideMasters/slideMaster29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Master" Target="slideMasters/slideMaster32.xml"/><Relationship Id="rId37" Type="http://schemas.openxmlformats.org/officeDocument/2006/relationships/slideMaster" Target="slideMasters/slideMaster37.xml"/><Relationship Id="rId40" Type="http://schemas.openxmlformats.org/officeDocument/2006/relationships/slideMaster" Target="slideMasters/slideMaster40.xml"/><Relationship Id="rId45" Type="http://schemas.openxmlformats.org/officeDocument/2006/relationships/slideMaster" Target="slideMasters/slideMaster45.xml"/><Relationship Id="rId53" Type="http://schemas.openxmlformats.org/officeDocument/2006/relationships/slideMaster" Target="slideMasters/slideMaster53.xml"/><Relationship Id="rId58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61" Type="http://schemas.openxmlformats.org/officeDocument/2006/relationships/notesMaster" Target="notesMasters/notesMaster1.xml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slideMaster" Target="slideMasters/slideMaster30.xml"/><Relationship Id="rId35" Type="http://schemas.openxmlformats.org/officeDocument/2006/relationships/slideMaster" Target="slideMasters/slideMaster35.xml"/><Relationship Id="rId43" Type="http://schemas.openxmlformats.org/officeDocument/2006/relationships/slideMaster" Target="slideMasters/slideMaster43.xml"/><Relationship Id="rId48" Type="http://schemas.openxmlformats.org/officeDocument/2006/relationships/slideMaster" Target="slideMasters/slideMaster48.xml"/><Relationship Id="rId56" Type="http://schemas.openxmlformats.org/officeDocument/2006/relationships/slide" Target="slides/slide1.xml"/><Relationship Id="rId64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51" Type="http://schemas.openxmlformats.org/officeDocument/2006/relationships/slideMaster" Target="slideMasters/slideMaster51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Master" Target="slideMasters/slideMaster33.xml"/><Relationship Id="rId38" Type="http://schemas.openxmlformats.org/officeDocument/2006/relationships/slideMaster" Target="slideMasters/slideMaster38.xml"/><Relationship Id="rId46" Type="http://schemas.openxmlformats.org/officeDocument/2006/relationships/slideMaster" Target="slideMasters/slideMaster46.xml"/><Relationship Id="rId59" Type="http://schemas.openxmlformats.org/officeDocument/2006/relationships/slide" Target="slides/slide4.xml"/><Relationship Id="rId20" Type="http://schemas.openxmlformats.org/officeDocument/2006/relationships/slideMaster" Target="slideMasters/slideMaster20.xml"/><Relationship Id="rId41" Type="http://schemas.openxmlformats.org/officeDocument/2006/relationships/slideMaster" Target="slideMasters/slideMaster41.xml"/><Relationship Id="rId54" Type="http://schemas.openxmlformats.org/officeDocument/2006/relationships/slideMaster" Target="slideMasters/slideMaster54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36" Type="http://schemas.openxmlformats.org/officeDocument/2006/relationships/slideMaster" Target="slideMasters/slideMaster36.xml"/><Relationship Id="rId49" Type="http://schemas.openxmlformats.org/officeDocument/2006/relationships/slideMaster" Target="slideMasters/slideMaster49.xml"/><Relationship Id="rId57" Type="http://schemas.openxmlformats.org/officeDocument/2006/relationships/slide" Target="slides/slide2.xml"/><Relationship Id="rId10" Type="http://schemas.openxmlformats.org/officeDocument/2006/relationships/slideMaster" Target="slideMasters/slideMaster10.xml"/><Relationship Id="rId31" Type="http://schemas.openxmlformats.org/officeDocument/2006/relationships/slideMaster" Target="slideMasters/slideMaster31.xml"/><Relationship Id="rId44" Type="http://schemas.openxmlformats.org/officeDocument/2006/relationships/slideMaster" Target="slideMasters/slideMaster44.xml"/><Relationship Id="rId52" Type="http://schemas.openxmlformats.org/officeDocument/2006/relationships/slideMaster" Target="slideMasters/slideMaster52.xml"/><Relationship Id="rId60" Type="http://schemas.openxmlformats.org/officeDocument/2006/relationships/slide" Target="slides/slide5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Master" Target="slideMasters/slideMaster39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4400" b="0" u="none" strike="noStrike">
                <a:solidFill>
                  <a:schemeClr val="dk1"/>
                </a:solidFill>
                <a:uFillTx/>
                <a:latin typeface="Century Gothic"/>
              </a:rPr>
              <a:t>Click to move the slide</a:t>
            </a:r>
          </a:p>
        </p:txBody>
      </p:sp>
      <p:sp>
        <p:nvSpPr>
          <p:cNvPr id="109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-216000">
              <a:buNone/>
            </a:pPr>
            <a:r>
              <a:rPr lang="en-US" sz="2000" b="0" u="none" strike="noStrike">
                <a:solidFill>
                  <a:srgbClr val="000000"/>
                </a:solidFill>
                <a:uFillTx/>
                <a:latin typeface="Arial"/>
              </a:rPr>
              <a:t>Click to edit the notes format</a:t>
            </a:r>
          </a:p>
        </p:txBody>
      </p:sp>
      <p:sp>
        <p:nvSpPr>
          <p:cNvPr id="109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&lt;header&gt;</a:t>
            </a:r>
          </a:p>
        </p:txBody>
      </p:sp>
      <p:sp>
        <p:nvSpPr>
          <p:cNvPr id="1096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</a:p>
        </p:txBody>
      </p:sp>
      <p:sp>
        <p:nvSpPr>
          <p:cNvPr id="1097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098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32CC7A74-3DEE-4F93-87BD-91E9E2979785}" type="slidenum">
              <a:rPr lang="en-US" sz="1400" b="0" u="none" strike="noStrike">
                <a:solidFill>
                  <a:srgbClr val="000000"/>
                </a:solidFill>
                <a:uFillTx/>
                <a:latin typeface="Times New Roman"/>
              </a:rPr>
              <a:t>‹#›</a:t>
            </a:fld>
            <a:endParaRPr lang="en-US" sz="14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1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endParaRPr lang="en-US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3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9A55C77-809E-4D3F-B81E-E5AB850D438E}" type="slidenum">
              <a: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1</a:t>
            </a:fld>
            <a:endParaRPr lang="en-US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18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endParaRPr lang="en-US" sz="18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6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39FD560-5424-41D8-B591-D412F152F994}" type="slidenum">
              <a: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2</a:t>
            </a:fld>
            <a:endParaRPr lang="en-US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8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endParaRPr lang="en-US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9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6BE8CE0-FFEF-4333-95AD-CAAB8CE1F245}" type="slidenum">
              <a: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3</a:t>
            </a:fld>
            <a:endParaRPr lang="en-US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19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endParaRPr lang="en-US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92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203117E-B4F2-4437-920A-0CD04DF3E6F4}" type="slidenum">
              <a: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4</a:t>
            </a:fld>
            <a:endParaRPr lang="en-US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9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-216000">
              <a:buNone/>
            </a:pPr>
            <a:endParaRPr lang="en-US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95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ADF1CD0-3532-4C5C-8BD9-C532FCF4B088}" type="slidenum">
              <a:rPr lang="en-US" sz="12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5</a:t>
            </a:fld>
            <a:endParaRPr lang="en-US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1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4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5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5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7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7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9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9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1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3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3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6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6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7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7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2-首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7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7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样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４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４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5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5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5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6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2-首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6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6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7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7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1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7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8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8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8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1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2-首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2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2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2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3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3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页样式４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2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3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3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样式4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9.png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4.png"/></Relationships>
</file>

<file path=ppt/slideMasters/_rels/slideMaster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8.png"/></Relationships>
</file>

<file path=ppt/slideMasters/_rels/slideMaster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0.png"/></Relationships>
</file>

<file path=ppt/slideMasters/_rels/slideMaster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4.png"/><Relationship Id="rId4" Type="http://schemas.openxmlformats.org/officeDocument/2006/relationships/image" Target="../media/image26.png"/></Relationships>
</file>

<file path=ppt/slideMasters/_rels/slideMaster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Masters/_rels/slideMaster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30.png"/></Relationships>
</file>

<file path=ppt/slideMasters/_rels/slideMaster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theme" Target="../theme/theme28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6.png"/></Relationships>
</file>

<file path=ppt/slideMasters/_rels/slideMaster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theme" Target="../theme/theme29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6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Masters/_rels/slideMaster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theme" Target="../theme/theme30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6.png"/></Relationships>
</file>

<file path=ppt/slideMasters/_rels/slideMaster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theme" Target="../theme/theme31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6.png"/></Relationships>
</file>

<file path=ppt/slideMasters/_rels/slideMaster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theme" Target="../theme/theme32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6.png"/></Relationships>
</file>

<file path=ppt/slideMasters/_rels/slideMaster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theme" Target="../theme/theme33.xml"/><Relationship Id="rId1" Type="http://schemas.openxmlformats.org/officeDocument/2006/relationships/slideLayout" Target="../slideLayouts/slideLayout33.xml"/></Relationships>
</file>

<file path=ppt/slideMasters/_rels/slideMaster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34.xml"/><Relationship Id="rId1" Type="http://schemas.openxmlformats.org/officeDocument/2006/relationships/slideLayout" Target="../slideLayouts/slideLayout34.xml"/></Relationships>
</file>

<file path=ppt/slideMasters/_rels/slideMaster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theme" Target="../theme/theme35.xml"/><Relationship Id="rId1" Type="http://schemas.openxmlformats.org/officeDocument/2006/relationships/slideLayout" Target="../slideLayouts/slideLayout35.xml"/></Relationships>
</file>

<file path=ppt/slideMasters/_rels/slideMaster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theme" Target="../theme/theme36.xml"/><Relationship Id="rId1" Type="http://schemas.openxmlformats.org/officeDocument/2006/relationships/slideLayout" Target="../slideLayouts/slideLayout36.xml"/></Relationships>
</file>

<file path=ppt/slideMasters/_rels/slideMaster37.xml.rels><?xml version="1.0" encoding="UTF-8" standalone="yes"?>
<Relationships xmlns="http://schemas.openxmlformats.org/package/2006/relationships"><Relationship Id="rId2" Type="http://schemas.openxmlformats.org/officeDocument/2006/relationships/theme" Target="../theme/theme37.xml"/><Relationship Id="rId1" Type="http://schemas.openxmlformats.org/officeDocument/2006/relationships/slideLayout" Target="../slideLayouts/slideLayout37.xml"/></Relationships>
</file>

<file path=ppt/slideMasters/_rels/slideMaster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theme" Target="../theme/theme38.xml"/><Relationship Id="rId1" Type="http://schemas.openxmlformats.org/officeDocument/2006/relationships/slideLayout" Target="../slideLayouts/slideLayout38.xml"/></Relationships>
</file>

<file path=ppt/slideMasters/_rels/slideMaster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theme" Target="../theme/theme39.xml"/><Relationship Id="rId1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Masters/_rels/slideMaster40.xml.rels><?xml version="1.0" encoding="UTF-8" standalone="yes"?>
<Relationships xmlns="http://schemas.openxmlformats.org/package/2006/relationships"><Relationship Id="rId2" Type="http://schemas.openxmlformats.org/officeDocument/2006/relationships/theme" Target="../theme/theme40.xml"/><Relationship Id="rId1" Type="http://schemas.openxmlformats.org/officeDocument/2006/relationships/slideLayout" Target="../slideLayouts/slideLayout40.xml"/></Relationships>
</file>

<file path=ppt/slideMasters/_rels/slideMaster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theme" Target="../theme/theme41.xml"/><Relationship Id="rId1" Type="http://schemas.openxmlformats.org/officeDocument/2006/relationships/slideLayout" Target="../slideLayouts/slideLayout41.xml"/></Relationships>
</file>

<file path=ppt/slideMasters/_rels/slideMaster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theme" Target="../theme/theme42.xml"/><Relationship Id="rId1" Type="http://schemas.openxmlformats.org/officeDocument/2006/relationships/slideLayout" Target="../slideLayouts/slideLayout42.xml"/></Relationships>
</file>

<file path=ppt/slideMasters/_rels/slideMaster43.xml.rels><?xml version="1.0" encoding="UTF-8" standalone="yes"?>
<Relationships xmlns="http://schemas.openxmlformats.org/package/2006/relationships"><Relationship Id="rId2" Type="http://schemas.openxmlformats.org/officeDocument/2006/relationships/theme" Target="../theme/theme43.xml"/><Relationship Id="rId1" Type="http://schemas.openxmlformats.org/officeDocument/2006/relationships/slideLayout" Target="../slideLayouts/slideLayout43.xml"/></Relationships>
</file>

<file path=ppt/slideMasters/_rels/slideMaster4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4.xml"/><Relationship Id="rId1" Type="http://schemas.openxmlformats.org/officeDocument/2006/relationships/slideLayout" Target="../slideLayouts/slideLayout44.xml"/></Relationships>
</file>

<file path=ppt/slideMasters/_rels/slideMaster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theme" Target="../theme/theme45.xml"/><Relationship Id="rId1" Type="http://schemas.openxmlformats.org/officeDocument/2006/relationships/slideLayout" Target="../slideLayouts/slideLayout45.xml"/></Relationships>
</file>

<file path=ppt/slideMasters/_rels/slideMaster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46.xml"/><Relationship Id="rId1" Type="http://schemas.openxmlformats.org/officeDocument/2006/relationships/slideLayout" Target="../slideLayouts/slideLayout46.xml"/></Relationships>
</file>

<file path=ppt/slideMasters/_rels/slideMaster47.xml.rels><?xml version="1.0" encoding="UTF-8" standalone="yes"?>
<Relationships xmlns="http://schemas.openxmlformats.org/package/2006/relationships"><Relationship Id="rId2" Type="http://schemas.openxmlformats.org/officeDocument/2006/relationships/theme" Target="../theme/theme47.xml"/><Relationship Id="rId1" Type="http://schemas.openxmlformats.org/officeDocument/2006/relationships/slideLayout" Target="../slideLayouts/slideLayout47.xml"/></Relationships>
</file>

<file path=ppt/slideMasters/_rels/slideMaster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48.xml"/><Relationship Id="rId1" Type="http://schemas.openxmlformats.org/officeDocument/2006/relationships/slideLayout" Target="../slideLayouts/slideLayout48.xml"/></Relationships>
</file>

<file path=ppt/slideMasters/_rels/slideMaster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theme" Target="../theme/theme49.xml"/><Relationship Id="rId1" Type="http://schemas.openxmlformats.org/officeDocument/2006/relationships/slideLayout" Target="../slideLayouts/slideLayout4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theme" Target="../theme/theme50.xml"/><Relationship Id="rId1" Type="http://schemas.openxmlformats.org/officeDocument/2006/relationships/slideLayout" Target="../slideLayouts/slideLayout50.xml"/></Relationships>
</file>

<file path=ppt/slideMasters/_rels/slideMaster51.xml.rels><?xml version="1.0" encoding="UTF-8" standalone="yes"?>
<Relationships xmlns="http://schemas.openxmlformats.org/package/2006/relationships"><Relationship Id="rId2" Type="http://schemas.openxmlformats.org/officeDocument/2006/relationships/theme" Target="../theme/theme51.xml"/><Relationship Id="rId1" Type="http://schemas.openxmlformats.org/officeDocument/2006/relationships/slideLayout" Target="../slideLayouts/slideLayout51.xml"/></Relationships>
</file>

<file path=ppt/slideMasters/_rels/slideMaster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theme" Target="../theme/theme52.xml"/><Relationship Id="rId1" Type="http://schemas.openxmlformats.org/officeDocument/2006/relationships/slideLayout" Target="../slideLayouts/slideLayout52.xml"/></Relationships>
</file>

<file path=ppt/slideMasters/_rels/slideMaster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theme" Target="../theme/theme53.xml"/><Relationship Id="rId1" Type="http://schemas.openxmlformats.org/officeDocument/2006/relationships/slideLayout" Target="../slideLayouts/slideLayout53.xml"/></Relationships>
</file>

<file path=ppt/slideMasters/_rels/slideMaster54.xml.rels><?xml version="1.0" encoding="UTF-8" standalone="yes"?>
<Relationships xmlns="http://schemas.openxmlformats.org/package/2006/relationships"><Relationship Id="rId2" Type="http://schemas.openxmlformats.org/officeDocument/2006/relationships/theme" Target="../theme/theme54.xml"/><Relationship Id="rId1" Type="http://schemas.openxmlformats.org/officeDocument/2006/relationships/slideLayout" Target="../slideLayouts/slideLayout54.xml"/></Relationships>
</file>

<file path=ppt/slideMasters/_rels/slideMaster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theme" Target="../theme/theme55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6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10"/>
          <p:cNvPicPr/>
          <p:nvPr/>
        </p:nvPicPr>
        <p:blipFill>
          <a:blip r:embed="rId3"/>
          <a:srcRect r="25963"/>
          <a:stretch/>
        </p:blipFill>
        <p:spPr>
          <a:xfrm>
            <a:off x="7191360" y="133200"/>
            <a:ext cx="5028120" cy="6535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7" name="矩形 6"/>
          <p:cNvSpPr/>
          <p:nvPr/>
        </p:nvSpPr>
        <p:spPr>
          <a:xfrm>
            <a:off x="0" y="1484280"/>
            <a:ext cx="2929680" cy="436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3697560" y="4908240"/>
            <a:ext cx="7059240" cy="4100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20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编辑母版文本样式</a:t>
            </a:r>
            <a:endParaRPr lang="en-US" sz="20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sp>
        <p:nvSpPr>
          <p:cNvPr id="3" name="矩形 7"/>
          <p:cNvSpPr/>
          <p:nvPr/>
        </p:nvSpPr>
        <p:spPr>
          <a:xfrm>
            <a:off x="11525400" y="1484280"/>
            <a:ext cx="666360" cy="436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" name="矩形 8"/>
          <p:cNvSpPr/>
          <p:nvPr/>
        </p:nvSpPr>
        <p:spPr>
          <a:xfrm>
            <a:off x="2927880" y="1484280"/>
            <a:ext cx="377640" cy="43642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5" name="矩形 9"/>
          <p:cNvSpPr/>
          <p:nvPr/>
        </p:nvSpPr>
        <p:spPr>
          <a:xfrm>
            <a:off x="11121480" y="1484280"/>
            <a:ext cx="402840" cy="43642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6" name="文本框 11"/>
          <p:cNvSpPr/>
          <p:nvPr/>
        </p:nvSpPr>
        <p:spPr>
          <a:xfrm rot="16200000">
            <a:off x="10462680" y="3524040"/>
            <a:ext cx="3169800" cy="261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1100" b="1" u="none" strike="noStrike">
                <a:solidFill>
                  <a:srgbClr val="FFFFFF">
                    <a:alpha val="5000"/>
                  </a:srgbClr>
                </a:solidFill>
                <a:uFillTx/>
                <a:latin typeface="Arial"/>
                <a:ea typeface="微软雅黑"/>
              </a:rPr>
              <a:t>BEIJING INSTITUTE OF TECHNOLOGY</a:t>
            </a:r>
            <a:endParaRPr lang="en-US" sz="11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" name="图片 40"/>
          <p:cNvPicPr/>
          <p:nvPr/>
        </p:nvPicPr>
        <p:blipFill>
          <a:blip r:embed="rId4"/>
          <a:stretch/>
        </p:blipFill>
        <p:spPr>
          <a:xfrm>
            <a:off x="474840" y="515520"/>
            <a:ext cx="2295000" cy="50436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8" name="直接连接符 41"/>
          <p:cNvCxnSpPr/>
          <p:nvPr/>
        </p:nvCxnSpPr>
        <p:spPr>
          <a:xfrm>
            <a:off x="2927880" y="1355760"/>
            <a:ext cx="360" cy="459036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cxnSp>
        <p:nvCxnSpPr>
          <p:cNvPr id="9" name="直接连接符 42"/>
          <p:cNvCxnSpPr/>
          <p:nvPr/>
        </p:nvCxnSpPr>
        <p:spPr>
          <a:xfrm>
            <a:off x="11522520" y="1400400"/>
            <a:ext cx="360" cy="454572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grpSp>
        <p:nvGrpSpPr>
          <p:cNvPr id="10" name="组合 68"/>
          <p:cNvGrpSpPr/>
          <p:nvPr/>
        </p:nvGrpSpPr>
        <p:grpSpPr>
          <a:xfrm>
            <a:off x="566640" y="2031840"/>
            <a:ext cx="1777680" cy="3242880"/>
            <a:chOff x="566640" y="2031840"/>
            <a:chExt cx="1777680" cy="3242880"/>
          </a:xfrm>
        </p:grpSpPr>
        <p:grpSp>
          <p:nvGrpSpPr>
            <p:cNvPr id="11" name="组合 69"/>
            <p:cNvGrpSpPr/>
            <p:nvPr/>
          </p:nvGrpSpPr>
          <p:grpSpPr>
            <a:xfrm>
              <a:off x="566640" y="2052360"/>
              <a:ext cx="589320" cy="3222360"/>
              <a:chOff x="566640" y="2052360"/>
              <a:chExt cx="589320" cy="3222360"/>
            </a:xfrm>
          </p:grpSpPr>
          <p:sp>
            <p:nvSpPr>
              <p:cNvPr id="12" name="Freeform 5"/>
              <p:cNvSpPr/>
              <p:nvPr/>
            </p:nvSpPr>
            <p:spPr>
              <a:xfrm>
                <a:off x="570600" y="3798720"/>
                <a:ext cx="575640" cy="649440"/>
              </a:xfrm>
              <a:custGeom>
                <a:avLst/>
                <a:gdLst>
                  <a:gd name="textAreaLeft" fmla="*/ 0 w 575640"/>
                  <a:gd name="textAreaRight" fmla="*/ 576000 w 575640"/>
                  <a:gd name="textAreaTop" fmla="*/ 0 h 649440"/>
                  <a:gd name="textAreaBottom" fmla="*/ 649800 h 64944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>
                  <a:alpha val="5000"/>
                </a:schemeClr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13" name="Freeform 6"/>
              <p:cNvSpPr/>
              <p:nvPr/>
            </p:nvSpPr>
            <p:spPr>
              <a:xfrm>
                <a:off x="694800" y="4775760"/>
                <a:ext cx="331200" cy="498960"/>
              </a:xfrm>
              <a:custGeom>
                <a:avLst/>
                <a:gdLst>
                  <a:gd name="textAreaLeft" fmla="*/ 0 w 331200"/>
                  <a:gd name="textAreaRight" fmla="*/ 331560 w 331200"/>
                  <a:gd name="textAreaTop" fmla="*/ 0 h 498960"/>
                  <a:gd name="textAreaBottom" fmla="*/ 499320 h 49896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>
                  <a:alpha val="5000"/>
                </a:schemeClr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14" name="组合 86"/>
              <p:cNvGrpSpPr/>
              <p:nvPr/>
            </p:nvGrpSpPr>
            <p:grpSpPr>
              <a:xfrm>
                <a:off x="566640" y="2052360"/>
                <a:ext cx="589320" cy="731160"/>
                <a:chOff x="566640" y="2052360"/>
                <a:chExt cx="589320" cy="731160"/>
              </a:xfrm>
            </p:grpSpPr>
            <p:sp>
              <p:nvSpPr>
                <p:cNvPr id="15" name="Freeform 7"/>
                <p:cNvSpPr/>
                <p:nvPr/>
              </p:nvSpPr>
              <p:spPr>
                <a:xfrm>
                  <a:off x="566640" y="2052360"/>
                  <a:ext cx="589320" cy="479880"/>
                </a:xfrm>
                <a:custGeom>
                  <a:avLst/>
                  <a:gdLst>
                    <a:gd name="textAreaLeft" fmla="*/ 0 w 589320"/>
                    <a:gd name="textAreaRight" fmla="*/ 589680 w 589320"/>
                    <a:gd name="textAreaTop" fmla="*/ 0 h 479880"/>
                    <a:gd name="textAreaBottom" fmla="*/ 480240 h 47988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6" name="Freeform 8"/>
                <p:cNvSpPr/>
                <p:nvPr/>
              </p:nvSpPr>
              <p:spPr>
                <a:xfrm>
                  <a:off x="691200" y="2344680"/>
                  <a:ext cx="367200" cy="438840"/>
                </a:xfrm>
                <a:custGeom>
                  <a:avLst/>
                  <a:gdLst>
                    <a:gd name="textAreaLeft" fmla="*/ 0 w 367200"/>
                    <a:gd name="textAreaRight" fmla="*/ 367560 w 367200"/>
                    <a:gd name="textAreaTop" fmla="*/ 0 h 438840"/>
                    <a:gd name="textAreaBottom" fmla="*/ 439200 h 43884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7" name="组合 87"/>
              <p:cNvGrpSpPr/>
              <p:nvPr/>
            </p:nvGrpSpPr>
            <p:grpSpPr>
              <a:xfrm>
                <a:off x="691200" y="3111840"/>
                <a:ext cx="356760" cy="381960"/>
                <a:chOff x="691200" y="3111840"/>
                <a:chExt cx="356760" cy="381960"/>
              </a:xfrm>
            </p:grpSpPr>
            <p:sp>
              <p:nvSpPr>
                <p:cNvPr id="18" name="Freeform 15"/>
                <p:cNvSpPr/>
                <p:nvPr/>
              </p:nvSpPr>
              <p:spPr>
                <a:xfrm>
                  <a:off x="691200" y="3196800"/>
                  <a:ext cx="164160" cy="264600"/>
                </a:xfrm>
                <a:custGeom>
                  <a:avLst/>
                  <a:gdLst>
                    <a:gd name="textAreaLeft" fmla="*/ 0 w 164160"/>
                    <a:gd name="textAreaRight" fmla="*/ 164520 w 164160"/>
                    <a:gd name="textAreaTop" fmla="*/ 0 h 264600"/>
                    <a:gd name="textAreaBottom" fmla="*/ 264960 h 26460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9" name="Freeform 16"/>
                <p:cNvSpPr/>
                <p:nvPr/>
              </p:nvSpPr>
              <p:spPr>
                <a:xfrm>
                  <a:off x="868680" y="3120840"/>
                  <a:ext cx="179280" cy="372960"/>
                </a:xfrm>
                <a:custGeom>
                  <a:avLst/>
                  <a:gdLst>
                    <a:gd name="textAreaLeft" fmla="*/ 0 w 179280"/>
                    <a:gd name="textAreaRight" fmla="*/ 179640 w 179280"/>
                    <a:gd name="textAreaTop" fmla="*/ 0 h 372960"/>
                    <a:gd name="textAreaBottom" fmla="*/ 373320 h 37296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0" name="Freeform 17"/>
                <p:cNvSpPr/>
                <p:nvPr/>
              </p:nvSpPr>
              <p:spPr>
                <a:xfrm>
                  <a:off x="784800" y="3111840"/>
                  <a:ext cx="117720" cy="68400"/>
                </a:xfrm>
                <a:custGeom>
                  <a:avLst/>
                  <a:gdLst>
                    <a:gd name="textAreaLeft" fmla="*/ 0 w 117720"/>
                    <a:gd name="textAreaRight" fmla="*/ 118080 w 117720"/>
                    <a:gd name="textAreaTop" fmla="*/ 0 h 68400"/>
                    <a:gd name="textAreaBottom" fmla="*/ 68760 h 6840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4200" bIns="3420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21" name="组合 70"/>
            <p:cNvGrpSpPr/>
            <p:nvPr/>
          </p:nvGrpSpPr>
          <p:grpSpPr>
            <a:xfrm>
              <a:off x="1753200" y="2031840"/>
              <a:ext cx="591120" cy="3215520"/>
              <a:chOff x="1753200" y="2031840"/>
              <a:chExt cx="591120" cy="3215520"/>
            </a:xfrm>
          </p:grpSpPr>
          <p:grpSp>
            <p:nvGrpSpPr>
              <p:cNvPr id="22" name="组合 71"/>
              <p:cNvGrpSpPr/>
              <p:nvPr/>
            </p:nvGrpSpPr>
            <p:grpSpPr>
              <a:xfrm>
                <a:off x="1770480" y="3846600"/>
                <a:ext cx="521280" cy="548280"/>
                <a:chOff x="1770480" y="3846600"/>
                <a:chExt cx="521280" cy="548280"/>
              </a:xfrm>
            </p:grpSpPr>
            <p:sp>
              <p:nvSpPr>
                <p:cNvPr id="23" name="Freeform 9"/>
                <p:cNvSpPr/>
                <p:nvPr/>
              </p:nvSpPr>
              <p:spPr>
                <a:xfrm>
                  <a:off x="1770480" y="3887640"/>
                  <a:ext cx="271440" cy="461160"/>
                </a:xfrm>
                <a:custGeom>
                  <a:avLst/>
                  <a:gdLst>
                    <a:gd name="textAreaLeft" fmla="*/ 0 w 271440"/>
                    <a:gd name="textAreaRight" fmla="*/ 271800 w 271440"/>
                    <a:gd name="textAreaTop" fmla="*/ 0 h 461160"/>
                    <a:gd name="textAreaBottom" fmla="*/ 461520 h 46116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4" name="Freeform 10"/>
                <p:cNvSpPr/>
                <p:nvPr/>
              </p:nvSpPr>
              <p:spPr>
                <a:xfrm>
                  <a:off x="2037240" y="3846600"/>
                  <a:ext cx="254520" cy="548280"/>
                </a:xfrm>
                <a:custGeom>
                  <a:avLst/>
                  <a:gdLst>
                    <a:gd name="textAreaLeft" fmla="*/ 0 w 254520"/>
                    <a:gd name="textAreaRight" fmla="*/ 254880 w 254520"/>
                    <a:gd name="textAreaTop" fmla="*/ 0 h 548280"/>
                    <a:gd name="textAreaBottom" fmla="*/ 548640 h 54828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5" name="组合 72"/>
              <p:cNvGrpSpPr/>
              <p:nvPr/>
            </p:nvGrpSpPr>
            <p:grpSpPr>
              <a:xfrm>
                <a:off x="1753200" y="2031840"/>
                <a:ext cx="591120" cy="746640"/>
                <a:chOff x="1753200" y="2031840"/>
                <a:chExt cx="591120" cy="746640"/>
              </a:xfrm>
            </p:grpSpPr>
            <p:sp>
              <p:nvSpPr>
                <p:cNvPr id="26" name="Freeform 13"/>
                <p:cNvSpPr/>
                <p:nvPr/>
              </p:nvSpPr>
              <p:spPr>
                <a:xfrm>
                  <a:off x="1753200" y="2031840"/>
                  <a:ext cx="591120" cy="705600"/>
                </a:xfrm>
                <a:custGeom>
                  <a:avLst/>
                  <a:gdLst>
                    <a:gd name="textAreaLeft" fmla="*/ 0 w 591120"/>
                    <a:gd name="textAreaRight" fmla="*/ 591480 w 591120"/>
                    <a:gd name="textAreaTop" fmla="*/ 0 h 705600"/>
                    <a:gd name="textAreaBottom" fmla="*/ 705960 h 7056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7" name="Freeform 14"/>
                <p:cNvSpPr/>
                <p:nvPr/>
              </p:nvSpPr>
              <p:spPr>
                <a:xfrm>
                  <a:off x="1915920" y="2582280"/>
                  <a:ext cx="73080" cy="19620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96200"/>
                    <a:gd name="textAreaBottom" fmla="*/ 196560 h 19620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8" name="组合 73"/>
              <p:cNvGrpSpPr/>
              <p:nvPr/>
            </p:nvGrpSpPr>
            <p:grpSpPr>
              <a:xfrm>
                <a:off x="1860120" y="3117600"/>
                <a:ext cx="396360" cy="341640"/>
                <a:chOff x="1860120" y="3117600"/>
                <a:chExt cx="396360" cy="341640"/>
              </a:xfrm>
            </p:grpSpPr>
            <p:sp>
              <p:nvSpPr>
                <p:cNvPr id="29" name="Freeform 18"/>
                <p:cNvSpPr/>
                <p:nvPr/>
              </p:nvSpPr>
              <p:spPr>
                <a:xfrm>
                  <a:off x="1993680" y="3117600"/>
                  <a:ext cx="262800" cy="341640"/>
                </a:xfrm>
                <a:custGeom>
                  <a:avLst/>
                  <a:gdLst>
                    <a:gd name="textAreaLeft" fmla="*/ 0 w 262800"/>
                    <a:gd name="textAreaRight" fmla="*/ 263160 w 262800"/>
                    <a:gd name="textAreaTop" fmla="*/ 0 h 341640"/>
                    <a:gd name="textAreaBottom" fmla="*/ 342000 h 34164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0" name="Freeform 19"/>
                <p:cNvSpPr/>
                <p:nvPr/>
              </p:nvSpPr>
              <p:spPr>
                <a:xfrm>
                  <a:off x="1860120" y="3202920"/>
                  <a:ext cx="132840" cy="252720"/>
                </a:xfrm>
                <a:custGeom>
                  <a:avLst/>
                  <a:gdLst>
                    <a:gd name="textAreaLeft" fmla="*/ 0 w 132840"/>
                    <a:gd name="textAreaRight" fmla="*/ 133200 w 132840"/>
                    <a:gd name="textAreaTop" fmla="*/ 0 h 252720"/>
                    <a:gd name="textAreaBottom" fmla="*/ 253080 h 25272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1" name="Freeform 20"/>
                <p:cNvSpPr/>
                <p:nvPr/>
              </p:nvSpPr>
              <p:spPr>
                <a:xfrm>
                  <a:off x="1938960" y="3120840"/>
                  <a:ext cx="122760" cy="78120"/>
                </a:xfrm>
                <a:custGeom>
                  <a:avLst/>
                  <a:gdLst>
                    <a:gd name="textAreaLeft" fmla="*/ 0 w 122760"/>
                    <a:gd name="textAreaRight" fmla="*/ 123120 w 122760"/>
                    <a:gd name="textAreaTop" fmla="*/ 0 h 78120"/>
                    <a:gd name="textAreaBottom" fmla="*/ 78480 h 7812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240" bIns="392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2" name="组合 74"/>
              <p:cNvGrpSpPr/>
              <p:nvPr/>
            </p:nvGrpSpPr>
            <p:grpSpPr>
              <a:xfrm>
                <a:off x="1806840" y="4787640"/>
                <a:ext cx="459720" cy="459720"/>
                <a:chOff x="1806840" y="4787640"/>
                <a:chExt cx="459720" cy="459720"/>
              </a:xfrm>
            </p:grpSpPr>
            <p:sp>
              <p:nvSpPr>
                <p:cNvPr id="33" name="Freeform 11"/>
                <p:cNvSpPr/>
                <p:nvPr/>
              </p:nvSpPr>
              <p:spPr>
                <a:xfrm>
                  <a:off x="1943640" y="4787640"/>
                  <a:ext cx="322920" cy="452160"/>
                </a:xfrm>
                <a:custGeom>
                  <a:avLst/>
                  <a:gdLst>
                    <a:gd name="textAreaLeft" fmla="*/ 0 w 322920"/>
                    <a:gd name="textAreaRight" fmla="*/ 323280 w 322920"/>
                    <a:gd name="textAreaTop" fmla="*/ 0 h 452160"/>
                    <a:gd name="textAreaBottom" fmla="*/ 452520 h 45216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4" name="Freeform 12"/>
                <p:cNvSpPr/>
                <p:nvPr/>
              </p:nvSpPr>
              <p:spPr>
                <a:xfrm>
                  <a:off x="1806840" y="4811760"/>
                  <a:ext cx="173520" cy="435600"/>
                </a:xfrm>
                <a:custGeom>
                  <a:avLst/>
                  <a:gdLst>
                    <a:gd name="textAreaLeft" fmla="*/ 0 w 173520"/>
                    <a:gd name="textAreaRight" fmla="*/ 173880 w 173520"/>
                    <a:gd name="textAreaTop" fmla="*/ 0 h 435600"/>
                    <a:gd name="textAreaBottom" fmla="*/ 435960 h 43560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3697560" y="1658160"/>
            <a:ext cx="7059240" cy="2267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sz="56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编辑母版文本样式</a:t>
            </a:r>
            <a:endParaRPr lang="en-US" sz="5600" b="0" u="none" strike="noStrike">
              <a:solidFill>
                <a:schemeClr val="dk1"/>
              </a:solidFill>
              <a:uFillTx/>
              <a:latin typeface="微软雅黑"/>
            </a:endParaRPr>
          </a:p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sz="56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输入标题</a:t>
            </a:r>
            <a:endParaRPr lang="en-US" sz="56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图片 38"/>
          <p:cNvPicPr/>
          <p:nvPr/>
        </p:nvPicPr>
        <p:blipFill>
          <a:blip r:embed="rId3"/>
          <a:stretch/>
        </p:blipFill>
        <p:spPr>
          <a:xfrm>
            <a:off x="-10440" y="0"/>
            <a:ext cx="8336520" cy="6859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8" name="矩形 6"/>
          <p:cNvSpPr/>
          <p:nvPr/>
        </p:nvSpPr>
        <p:spPr>
          <a:xfrm>
            <a:off x="-10440" y="0"/>
            <a:ext cx="12202200" cy="6857640"/>
          </a:xfrm>
          <a:prstGeom prst="rect">
            <a:avLst/>
          </a:prstGeom>
          <a:gradFill rotWithShape="0">
            <a:gsLst>
              <a:gs pos="0">
                <a:srgbClr val="006C39">
                  <a:alpha val="0"/>
                </a:srgbClr>
              </a:gs>
              <a:gs pos="50000">
                <a:srgbClr val="006C39"/>
              </a:gs>
              <a:gs pos="100000">
                <a:srgbClr val="006C39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249" name="图片 39"/>
          <p:cNvPicPr/>
          <p:nvPr/>
        </p:nvPicPr>
        <p:blipFill>
          <a:blip r:embed="rId4"/>
          <a:stretch/>
        </p:blipFill>
        <p:spPr>
          <a:xfrm>
            <a:off x="9403560" y="501120"/>
            <a:ext cx="2202840" cy="6163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50" name="组合 40"/>
          <p:cNvGrpSpPr/>
          <p:nvPr/>
        </p:nvGrpSpPr>
        <p:grpSpPr>
          <a:xfrm>
            <a:off x="7387920" y="5891400"/>
            <a:ext cx="4041000" cy="496800"/>
            <a:chOff x="7387920" y="5891400"/>
            <a:chExt cx="4041000" cy="496800"/>
          </a:xfrm>
        </p:grpSpPr>
        <p:grpSp>
          <p:nvGrpSpPr>
            <p:cNvPr id="251" name="组合 41"/>
            <p:cNvGrpSpPr/>
            <p:nvPr/>
          </p:nvGrpSpPr>
          <p:grpSpPr>
            <a:xfrm>
              <a:off x="9713880" y="5897160"/>
              <a:ext cx="1715040" cy="486360"/>
              <a:chOff x="9713880" y="5897160"/>
              <a:chExt cx="1715040" cy="486360"/>
            </a:xfrm>
          </p:grpSpPr>
          <p:sp>
            <p:nvSpPr>
              <p:cNvPr id="252" name="Freeform 5"/>
              <p:cNvSpPr/>
              <p:nvPr/>
            </p:nvSpPr>
            <p:spPr>
              <a:xfrm>
                <a:off x="10661760" y="5928120"/>
                <a:ext cx="383040" cy="432000"/>
              </a:xfrm>
              <a:custGeom>
                <a:avLst/>
                <a:gdLst>
                  <a:gd name="textAreaLeft" fmla="*/ 0 w 383040"/>
                  <a:gd name="textAreaRight" fmla="*/ 383400 w 383040"/>
                  <a:gd name="textAreaTop" fmla="*/ 0 h 432000"/>
                  <a:gd name="textAreaBottom" fmla="*/ 432360 h 43200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253" name="Freeform 6"/>
              <p:cNvSpPr/>
              <p:nvPr/>
            </p:nvSpPr>
            <p:spPr>
              <a:xfrm>
                <a:off x="11208600" y="5983200"/>
                <a:ext cx="220320" cy="331920"/>
              </a:xfrm>
              <a:custGeom>
                <a:avLst/>
                <a:gdLst>
                  <a:gd name="textAreaLeft" fmla="*/ 0 w 220320"/>
                  <a:gd name="textAreaRight" fmla="*/ 220680 w 220320"/>
                  <a:gd name="textAreaTop" fmla="*/ 0 h 331920"/>
                  <a:gd name="textAreaBottom" fmla="*/ 332280 h 33192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254" name="组合 58"/>
              <p:cNvGrpSpPr/>
              <p:nvPr/>
            </p:nvGrpSpPr>
            <p:grpSpPr>
              <a:xfrm>
                <a:off x="9713880" y="5897160"/>
                <a:ext cx="392040" cy="486360"/>
                <a:chOff x="9713880" y="5897160"/>
                <a:chExt cx="392040" cy="486360"/>
              </a:xfrm>
            </p:grpSpPr>
            <p:sp>
              <p:nvSpPr>
                <p:cNvPr id="255" name="Freeform 7"/>
                <p:cNvSpPr/>
                <p:nvPr/>
              </p:nvSpPr>
              <p:spPr>
                <a:xfrm>
                  <a:off x="9713880" y="5897160"/>
                  <a:ext cx="392040" cy="319320"/>
                </a:xfrm>
                <a:custGeom>
                  <a:avLst/>
                  <a:gdLst>
                    <a:gd name="textAreaLeft" fmla="*/ 0 w 392040"/>
                    <a:gd name="textAreaRight" fmla="*/ 392400 w 392040"/>
                    <a:gd name="textAreaTop" fmla="*/ 0 h 319320"/>
                    <a:gd name="textAreaBottom" fmla="*/ 319680 h 31932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56" name="Freeform 8"/>
                <p:cNvSpPr/>
                <p:nvPr/>
              </p:nvSpPr>
              <p:spPr>
                <a:xfrm>
                  <a:off x="9797040" y="6091560"/>
                  <a:ext cx="244080" cy="291960"/>
                </a:xfrm>
                <a:custGeom>
                  <a:avLst/>
                  <a:gdLst>
                    <a:gd name="textAreaLeft" fmla="*/ 0 w 244080"/>
                    <a:gd name="textAreaRight" fmla="*/ 244440 w 244080"/>
                    <a:gd name="textAreaTop" fmla="*/ 0 h 291960"/>
                    <a:gd name="textAreaBottom" fmla="*/ 292320 h 29196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57" name="组合 59"/>
              <p:cNvGrpSpPr/>
              <p:nvPr/>
            </p:nvGrpSpPr>
            <p:grpSpPr>
              <a:xfrm>
                <a:off x="10260360" y="6030360"/>
                <a:ext cx="237240" cy="253800"/>
                <a:chOff x="10260360" y="6030360"/>
                <a:chExt cx="237240" cy="253800"/>
              </a:xfrm>
            </p:grpSpPr>
            <p:sp>
              <p:nvSpPr>
                <p:cNvPr id="258" name="Freeform 15"/>
                <p:cNvSpPr/>
                <p:nvPr/>
              </p:nvSpPr>
              <p:spPr>
                <a:xfrm>
                  <a:off x="10260360" y="6086880"/>
                  <a:ext cx="109080" cy="176040"/>
                </a:xfrm>
                <a:custGeom>
                  <a:avLst/>
                  <a:gdLst>
                    <a:gd name="textAreaLeft" fmla="*/ 0 w 109080"/>
                    <a:gd name="textAreaRight" fmla="*/ 109440 w 109080"/>
                    <a:gd name="textAreaTop" fmla="*/ 0 h 176040"/>
                    <a:gd name="textAreaBottom" fmla="*/ 176400 h 1760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59" name="Freeform 16"/>
                <p:cNvSpPr/>
                <p:nvPr/>
              </p:nvSpPr>
              <p:spPr>
                <a:xfrm>
                  <a:off x="10378440" y="6036120"/>
                  <a:ext cx="119160" cy="248040"/>
                </a:xfrm>
                <a:custGeom>
                  <a:avLst/>
                  <a:gdLst>
                    <a:gd name="textAreaLeft" fmla="*/ 0 w 119160"/>
                    <a:gd name="textAreaRight" fmla="*/ 119520 w 119160"/>
                    <a:gd name="textAreaTop" fmla="*/ 0 h 248040"/>
                    <a:gd name="textAreaBottom" fmla="*/ 248400 h 24804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60" name="Freeform 17"/>
                <p:cNvSpPr/>
                <p:nvPr/>
              </p:nvSpPr>
              <p:spPr>
                <a:xfrm>
                  <a:off x="10322640" y="6030360"/>
                  <a:ext cx="78120" cy="45360"/>
                </a:xfrm>
                <a:custGeom>
                  <a:avLst/>
                  <a:gdLst>
                    <a:gd name="textAreaLeft" fmla="*/ 0 w 78120"/>
                    <a:gd name="textAreaRight" fmla="*/ 78480 w 78120"/>
                    <a:gd name="textAreaTop" fmla="*/ 0 h 45360"/>
                    <a:gd name="textAreaBottom" fmla="*/ 45720 h 4536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2680" bIns="2268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261" name="组合 42"/>
            <p:cNvGrpSpPr/>
            <p:nvPr/>
          </p:nvGrpSpPr>
          <p:grpSpPr>
            <a:xfrm>
              <a:off x="7387920" y="5891400"/>
              <a:ext cx="1793160" cy="496800"/>
              <a:chOff x="7387920" y="5891400"/>
              <a:chExt cx="1793160" cy="496800"/>
            </a:xfrm>
          </p:grpSpPr>
          <p:grpSp>
            <p:nvGrpSpPr>
              <p:cNvPr id="262" name="组合 43"/>
              <p:cNvGrpSpPr/>
              <p:nvPr/>
            </p:nvGrpSpPr>
            <p:grpSpPr>
              <a:xfrm>
                <a:off x="8340840" y="5972400"/>
                <a:ext cx="346680" cy="364680"/>
                <a:chOff x="8340840" y="5972400"/>
                <a:chExt cx="346680" cy="364680"/>
              </a:xfrm>
            </p:grpSpPr>
            <p:sp>
              <p:nvSpPr>
                <p:cNvPr id="263" name="Freeform 9"/>
                <p:cNvSpPr/>
                <p:nvPr/>
              </p:nvSpPr>
              <p:spPr>
                <a:xfrm>
                  <a:off x="8340840" y="5999760"/>
                  <a:ext cx="180360" cy="306720"/>
                </a:xfrm>
                <a:custGeom>
                  <a:avLst/>
                  <a:gdLst>
                    <a:gd name="textAreaLeft" fmla="*/ 0 w 180360"/>
                    <a:gd name="textAreaRight" fmla="*/ 180720 w 180360"/>
                    <a:gd name="textAreaTop" fmla="*/ 0 h 306720"/>
                    <a:gd name="textAreaBottom" fmla="*/ 307080 h 3067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64" name="Freeform 10"/>
                <p:cNvSpPr/>
                <p:nvPr/>
              </p:nvSpPr>
              <p:spPr>
                <a:xfrm>
                  <a:off x="8518320" y="5972400"/>
                  <a:ext cx="169200" cy="364680"/>
                </a:xfrm>
                <a:custGeom>
                  <a:avLst/>
                  <a:gdLst>
                    <a:gd name="textAreaLeft" fmla="*/ 0 w 169200"/>
                    <a:gd name="textAreaRight" fmla="*/ 169560 w 169200"/>
                    <a:gd name="textAreaTop" fmla="*/ 0 h 364680"/>
                    <a:gd name="textAreaBottom" fmla="*/ 365040 h 36468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65" name="组合 44"/>
              <p:cNvGrpSpPr/>
              <p:nvPr/>
            </p:nvGrpSpPr>
            <p:grpSpPr>
              <a:xfrm>
                <a:off x="7387920" y="5891400"/>
                <a:ext cx="393120" cy="496800"/>
                <a:chOff x="7387920" y="5891400"/>
                <a:chExt cx="393120" cy="496800"/>
              </a:xfrm>
            </p:grpSpPr>
            <p:sp>
              <p:nvSpPr>
                <p:cNvPr id="266" name="Freeform 13"/>
                <p:cNvSpPr/>
                <p:nvPr/>
              </p:nvSpPr>
              <p:spPr>
                <a:xfrm>
                  <a:off x="7387920" y="5891400"/>
                  <a:ext cx="393120" cy="469440"/>
                </a:xfrm>
                <a:custGeom>
                  <a:avLst/>
                  <a:gdLst>
                    <a:gd name="textAreaLeft" fmla="*/ 0 w 393120"/>
                    <a:gd name="textAreaRight" fmla="*/ 393480 w 393120"/>
                    <a:gd name="textAreaTop" fmla="*/ 0 h 469440"/>
                    <a:gd name="textAreaBottom" fmla="*/ 469800 h 46944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67" name="Freeform 14"/>
                <p:cNvSpPr/>
                <p:nvPr/>
              </p:nvSpPr>
              <p:spPr>
                <a:xfrm>
                  <a:off x="7495920" y="6257880"/>
                  <a:ext cx="48600" cy="130320"/>
                </a:xfrm>
                <a:custGeom>
                  <a:avLst/>
                  <a:gdLst>
                    <a:gd name="textAreaLeft" fmla="*/ 0 w 48600"/>
                    <a:gd name="textAreaRight" fmla="*/ 48960 w 48600"/>
                    <a:gd name="textAreaTop" fmla="*/ 0 h 130320"/>
                    <a:gd name="textAreaBottom" fmla="*/ 130680 h 1303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68" name="组合 45"/>
              <p:cNvGrpSpPr/>
              <p:nvPr/>
            </p:nvGrpSpPr>
            <p:grpSpPr>
              <a:xfrm>
                <a:off x="7921080" y="6033600"/>
                <a:ext cx="263520" cy="227160"/>
                <a:chOff x="7921080" y="6033600"/>
                <a:chExt cx="263520" cy="227160"/>
              </a:xfrm>
            </p:grpSpPr>
            <p:sp>
              <p:nvSpPr>
                <p:cNvPr id="269" name="Freeform 18"/>
                <p:cNvSpPr/>
                <p:nvPr/>
              </p:nvSpPr>
              <p:spPr>
                <a:xfrm>
                  <a:off x="8009640" y="6033600"/>
                  <a:ext cx="174960" cy="227160"/>
                </a:xfrm>
                <a:custGeom>
                  <a:avLst/>
                  <a:gdLst>
                    <a:gd name="textAreaLeft" fmla="*/ 0 w 174960"/>
                    <a:gd name="textAreaRight" fmla="*/ 175320 w 174960"/>
                    <a:gd name="textAreaTop" fmla="*/ 0 h 227160"/>
                    <a:gd name="textAreaBottom" fmla="*/ 227520 h 22716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70" name="Freeform 19"/>
                <p:cNvSpPr/>
                <p:nvPr/>
              </p:nvSpPr>
              <p:spPr>
                <a:xfrm>
                  <a:off x="7921080" y="6090480"/>
                  <a:ext cx="88200" cy="168120"/>
                </a:xfrm>
                <a:custGeom>
                  <a:avLst/>
                  <a:gdLst>
                    <a:gd name="textAreaLeft" fmla="*/ 0 w 88200"/>
                    <a:gd name="textAreaRight" fmla="*/ 88560 w 88200"/>
                    <a:gd name="textAreaTop" fmla="*/ 0 h 168120"/>
                    <a:gd name="textAreaBottom" fmla="*/ 168480 h 16812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71" name="Freeform 20"/>
                <p:cNvSpPr/>
                <p:nvPr/>
              </p:nvSpPr>
              <p:spPr>
                <a:xfrm>
                  <a:off x="7973280" y="6035760"/>
                  <a:ext cx="81360" cy="51840"/>
                </a:xfrm>
                <a:custGeom>
                  <a:avLst/>
                  <a:gdLst>
                    <a:gd name="textAreaLeft" fmla="*/ 0 w 81360"/>
                    <a:gd name="textAreaRight" fmla="*/ 81720 w 81360"/>
                    <a:gd name="textAreaTop" fmla="*/ 0 h 51840"/>
                    <a:gd name="textAreaBottom" fmla="*/ 52200 h 5184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5920" bIns="2592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72" name="组合 46"/>
              <p:cNvGrpSpPr/>
              <p:nvPr/>
            </p:nvGrpSpPr>
            <p:grpSpPr>
              <a:xfrm>
                <a:off x="8878680" y="5992200"/>
                <a:ext cx="302400" cy="301320"/>
                <a:chOff x="8878680" y="5992200"/>
                <a:chExt cx="302400" cy="301320"/>
              </a:xfrm>
            </p:grpSpPr>
            <p:sp>
              <p:nvSpPr>
                <p:cNvPr id="273" name="Freeform 11"/>
                <p:cNvSpPr/>
                <p:nvPr/>
              </p:nvSpPr>
              <p:spPr>
                <a:xfrm>
                  <a:off x="8969760" y="5992200"/>
                  <a:ext cx="211320" cy="295920"/>
                </a:xfrm>
                <a:custGeom>
                  <a:avLst/>
                  <a:gdLst>
                    <a:gd name="textAreaLeft" fmla="*/ 0 w 211320"/>
                    <a:gd name="textAreaRight" fmla="*/ 211680 w 211320"/>
                    <a:gd name="textAreaTop" fmla="*/ 0 h 295920"/>
                    <a:gd name="textAreaBottom" fmla="*/ 296280 h 29592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74" name="Freeform 12"/>
                <p:cNvSpPr/>
                <p:nvPr/>
              </p:nvSpPr>
              <p:spPr>
                <a:xfrm>
                  <a:off x="8878680" y="6008400"/>
                  <a:ext cx="113760" cy="285120"/>
                </a:xfrm>
                <a:custGeom>
                  <a:avLst/>
                  <a:gdLst>
                    <a:gd name="textAreaLeft" fmla="*/ 0 w 113760"/>
                    <a:gd name="textAreaRight" fmla="*/ 114120 w 113760"/>
                    <a:gd name="textAreaTop" fmla="*/ 0 h 285120"/>
                    <a:gd name="textAreaBottom" fmla="*/ 285480 h 28512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图片 5"/>
          <p:cNvPicPr/>
          <p:nvPr/>
        </p:nvPicPr>
        <p:blipFill>
          <a:blip r:embed="rId3"/>
          <a:stretch/>
        </p:blipFill>
        <p:spPr>
          <a:xfrm>
            <a:off x="-6480" y="0"/>
            <a:ext cx="12197880" cy="5024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76" name="矩形 6"/>
          <p:cNvSpPr/>
          <p:nvPr/>
        </p:nvSpPr>
        <p:spPr>
          <a:xfrm>
            <a:off x="-6480" y="0"/>
            <a:ext cx="12197880" cy="6857640"/>
          </a:xfrm>
          <a:prstGeom prst="rect">
            <a:avLst/>
          </a:prstGeom>
          <a:gradFill rotWithShape="0">
            <a:gsLst>
              <a:gs pos="0">
                <a:srgbClr val="006C39">
                  <a:alpha val="0"/>
                </a:srgbClr>
              </a:gs>
              <a:gs pos="66000">
                <a:srgbClr val="006C39"/>
              </a:gs>
              <a:gs pos="100000">
                <a:srgbClr val="006C39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277" name="直接连接符 8"/>
          <p:cNvCxnSpPr/>
          <p:nvPr/>
        </p:nvCxnSpPr>
        <p:spPr>
          <a:xfrm>
            <a:off x="660240" y="4550400"/>
            <a:ext cx="10858680" cy="360"/>
          </a:xfrm>
          <a:prstGeom prst="straightConnector1">
            <a:avLst/>
          </a:prstGeom>
          <a:ln w="9525">
            <a:solidFill>
              <a:srgbClr val="F3F8FF">
                <a:alpha val="77000"/>
              </a:srgbClr>
            </a:solidFill>
          </a:ln>
        </p:spPr>
      </p:cxnSp>
      <p:pic>
        <p:nvPicPr>
          <p:cNvPr id="278" name="图片 9"/>
          <p:cNvPicPr/>
          <p:nvPr/>
        </p:nvPicPr>
        <p:blipFill>
          <a:blip r:embed="rId4"/>
          <a:stretch/>
        </p:blipFill>
        <p:spPr>
          <a:xfrm>
            <a:off x="7223400" y="2402640"/>
            <a:ext cx="4784760" cy="47746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79" name="图片 10"/>
          <p:cNvPicPr/>
          <p:nvPr/>
        </p:nvPicPr>
        <p:blipFill>
          <a:blip r:embed="rId5"/>
          <a:srcRect l="6608" b="12297"/>
          <a:stretch/>
        </p:blipFill>
        <p:spPr>
          <a:xfrm>
            <a:off x="14760" y="5340600"/>
            <a:ext cx="6017760" cy="1518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80" name="图片 11"/>
          <p:cNvPicPr/>
          <p:nvPr/>
        </p:nvPicPr>
        <p:blipFill>
          <a:blip r:embed="rId5"/>
          <a:srcRect l="6608" b="12297"/>
          <a:stretch/>
        </p:blipFill>
        <p:spPr>
          <a:xfrm flipH="1">
            <a:off x="6155280" y="5340600"/>
            <a:ext cx="6017760" cy="1518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81" name="图片 17"/>
          <p:cNvPicPr/>
          <p:nvPr/>
        </p:nvPicPr>
        <p:blipFill>
          <a:blip r:embed="rId6"/>
          <a:stretch/>
        </p:blipFill>
        <p:spPr>
          <a:xfrm>
            <a:off x="5018040" y="2568960"/>
            <a:ext cx="2143080" cy="59940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图片 5"/>
          <p:cNvPicPr/>
          <p:nvPr/>
        </p:nvPicPr>
        <p:blipFill>
          <a:blip r:embed="rId3"/>
          <a:stretch/>
        </p:blipFill>
        <p:spPr>
          <a:xfrm>
            <a:off x="0" y="0"/>
            <a:ext cx="12191760" cy="59022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3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FFFFFF">
                  <a:alpha val="30000"/>
                </a:srgbClr>
              </a:gs>
              <a:gs pos="60000">
                <a:srgbClr val="006C39"/>
              </a:gs>
              <a:gs pos="100000">
                <a:srgbClr val="006C39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284" name="直接连接符 8"/>
          <p:cNvCxnSpPr/>
          <p:nvPr/>
        </p:nvCxnSpPr>
        <p:spPr>
          <a:xfrm>
            <a:off x="660240" y="4626000"/>
            <a:ext cx="10858680" cy="360"/>
          </a:xfrm>
          <a:prstGeom prst="straightConnector1">
            <a:avLst/>
          </a:prstGeom>
          <a:ln w="9525">
            <a:solidFill>
              <a:srgbClr val="F3F8FF">
                <a:alpha val="77000"/>
              </a:srgbClr>
            </a:solidFill>
          </a:ln>
        </p:spPr>
      </p:cxnSp>
      <p:pic>
        <p:nvPicPr>
          <p:cNvPr id="285" name="图片 13"/>
          <p:cNvPicPr/>
          <p:nvPr/>
        </p:nvPicPr>
        <p:blipFill>
          <a:blip r:embed="rId4"/>
          <a:srcRect l="6608" b="12297"/>
          <a:stretch/>
        </p:blipFill>
        <p:spPr>
          <a:xfrm rot="10800000" flipH="1">
            <a:off x="14760" y="-15120"/>
            <a:ext cx="6017760" cy="1518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86" name="图片 14"/>
          <p:cNvPicPr/>
          <p:nvPr/>
        </p:nvPicPr>
        <p:blipFill>
          <a:blip r:embed="rId4"/>
          <a:srcRect l="6608" b="12297"/>
          <a:stretch/>
        </p:blipFill>
        <p:spPr>
          <a:xfrm rot="10800000">
            <a:off x="6155280" y="-15120"/>
            <a:ext cx="6017760" cy="1518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87" name="图片 15"/>
          <p:cNvPicPr/>
          <p:nvPr/>
        </p:nvPicPr>
        <p:blipFill>
          <a:blip r:embed="rId5"/>
          <a:stretch/>
        </p:blipFill>
        <p:spPr>
          <a:xfrm>
            <a:off x="5018040" y="2577600"/>
            <a:ext cx="2143080" cy="59940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88" name="组合 65"/>
          <p:cNvGrpSpPr/>
          <p:nvPr/>
        </p:nvGrpSpPr>
        <p:grpSpPr>
          <a:xfrm>
            <a:off x="3040920" y="5672520"/>
            <a:ext cx="6136200" cy="754560"/>
            <a:chOff x="3040920" y="5672520"/>
            <a:chExt cx="6136200" cy="754560"/>
          </a:xfrm>
        </p:grpSpPr>
        <p:grpSp>
          <p:nvGrpSpPr>
            <p:cNvPr id="289" name="组合 66"/>
            <p:cNvGrpSpPr/>
            <p:nvPr/>
          </p:nvGrpSpPr>
          <p:grpSpPr>
            <a:xfrm>
              <a:off x="6572520" y="5681160"/>
              <a:ext cx="2604600" cy="738720"/>
              <a:chOff x="6572520" y="5681160"/>
              <a:chExt cx="2604600" cy="738720"/>
            </a:xfrm>
          </p:grpSpPr>
          <p:sp>
            <p:nvSpPr>
              <p:cNvPr id="290" name="Freeform 5"/>
              <p:cNvSpPr/>
              <p:nvPr/>
            </p:nvSpPr>
            <p:spPr>
              <a:xfrm>
                <a:off x="8011440" y="5727960"/>
                <a:ext cx="581760" cy="655920"/>
              </a:xfrm>
              <a:custGeom>
                <a:avLst/>
                <a:gdLst>
                  <a:gd name="textAreaLeft" fmla="*/ 0 w 581760"/>
                  <a:gd name="textAreaRight" fmla="*/ 582120 w 581760"/>
                  <a:gd name="textAreaTop" fmla="*/ 0 h 655920"/>
                  <a:gd name="textAreaBottom" fmla="*/ 656280 h 65592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291" name="Freeform 6"/>
              <p:cNvSpPr/>
              <p:nvPr/>
            </p:nvSpPr>
            <p:spPr>
              <a:xfrm>
                <a:off x="8842320" y="5850720"/>
                <a:ext cx="334800" cy="504000"/>
              </a:xfrm>
              <a:custGeom>
                <a:avLst/>
                <a:gdLst>
                  <a:gd name="textAreaLeft" fmla="*/ 0 w 334800"/>
                  <a:gd name="textAreaRight" fmla="*/ 335160 w 334800"/>
                  <a:gd name="textAreaTop" fmla="*/ 0 h 504000"/>
                  <a:gd name="textAreaBottom" fmla="*/ 504360 h 5040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292" name="组合 83"/>
              <p:cNvGrpSpPr/>
              <p:nvPr/>
            </p:nvGrpSpPr>
            <p:grpSpPr>
              <a:xfrm>
                <a:off x="6572520" y="5681160"/>
                <a:ext cx="595440" cy="738720"/>
                <a:chOff x="6572520" y="5681160"/>
                <a:chExt cx="595440" cy="738720"/>
              </a:xfrm>
            </p:grpSpPr>
            <p:sp>
              <p:nvSpPr>
                <p:cNvPr id="293" name="Freeform 7"/>
                <p:cNvSpPr/>
                <p:nvPr/>
              </p:nvSpPr>
              <p:spPr>
                <a:xfrm>
                  <a:off x="6572520" y="5681160"/>
                  <a:ext cx="595440" cy="484920"/>
                </a:xfrm>
                <a:custGeom>
                  <a:avLst/>
                  <a:gdLst>
                    <a:gd name="textAreaLeft" fmla="*/ 0 w 595440"/>
                    <a:gd name="textAreaRight" fmla="*/ 595800 w 595440"/>
                    <a:gd name="textAreaTop" fmla="*/ 0 h 484920"/>
                    <a:gd name="textAreaBottom" fmla="*/ 485280 h 48492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94" name="Freeform 8"/>
                <p:cNvSpPr/>
                <p:nvPr/>
              </p:nvSpPr>
              <p:spPr>
                <a:xfrm>
                  <a:off x="6698520" y="5976360"/>
                  <a:ext cx="370800" cy="443520"/>
                </a:xfrm>
                <a:custGeom>
                  <a:avLst/>
                  <a:gdLst>
                    <a:gd name="textAreaLeft" fmla="*/ 0 w 370800"/>
                    <a:gd name="textAreaRight" fmla="*/ 371160 w 370800"/>
                    <a:gd name="textAreaTop" fmla="*/ 0 h 443520"/>
                    <a:gd name="textAreaBottom" fmla="*/ 443880 h 4435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95" name="组合 84"/>
              <p:cNvGrpSpPr/>
              <p:nvPr/>
            </p:nvGrpSpPr>
            <p:grpSpPr>
              <a:xfrm>
                <a:off x="7402320" y="5883120"/>
                <a:ext cx="360000" cy="385920"/>
                <a:chOff x="7402320" y="5883120"/>
                <a:chExt cx="360000" cy="385920"/>
              </a:xfrm>
            </p:grpSpPr>
            <p:sp>
              <p:nvSpPr>
                <p:cNvPr id="296" name="Freeform 15"/>
                <p:cNvSpPr/>
                <p:nvPr/>
              </p:nvSpPr>
              <p:spPr>
                <a:xfrm>
                  <a:off x="7402320" y="5969160"/>
                  <a:ext cx="165960" cy="267480"/>
                </a:xfrm>
                <a:custGeom>
                  <a:avLst/>
                  <a:gdLst>
                    <a:gd name="textAreaLeft" fmla="*/ 0 w 165960"/>
                    <a:gd name="textAreaRight" fmla="*/ 166320 w 165960"/>
                    <a:gd name="textAreaTop" fmla="*/ 0 h 267480"/>
                    <a:gd name="textAreaBottom" fmla="*/ 267840 h 26748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97" name="Freeform 16"/>
                <p:cNvSpPr/>
                <p:nvPr/>
              </p:nvSpPr>
              <p:spPr>
                <a:xfrm>
                  <a:off x="7581240" y="5892120"/>
                  <a:ext cx="181080" cy="376920"/>
                </a:xfrm>
                <a:custGeom>
                  <a:avLst/>
                  <a:gdLst>
                    <a:gd name="textAreaLeft" fmla="*/ 0 w 181080"/>
                    <a:gd name="textAreaRight" fmla="*/ 181440 w 181080"/>
                    <a:gd name="textAreaTop" fmla="*/ 0 h 376920"/>
                    <a:gd name="textAreaBottom" fmla="*/ 377280 h 376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98" name="Freeform 17"/>
                <p:cNvSpPr/>
                <p:nvPr/>
              </p:nvSpPr>
              <p:spPr>
                <a:xfrm>
                  <a:off x="7496640" y="5883120"/>
                  <a:ext cx="119160" cy="69120"/>
                </a:xfrm>
                <a:custGeom>
                  <a:avLst/>
                  <a:gdLst>
                    <a:gd name="textAreaLeft" fmla="*/ 0 w 119160"/>
                    <a:gd name="textAreaRight" fmla="*/ 119520 w 119160"/>
                    <a:gd name="textAreaTop" fmla="*/ 0 h 69120"/>
                    <a:gd name="textAreaBottom" fmla="*/ 69480 h 691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4560" bIns="3456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299" name="组合 67"/>
            <p:cNvGrpSpPr/>
            <p:nvPr/>
          </p:nvGrpSpPr>
          <p:grpSpPr>
            <a:xfrm>
              <a:off x="3040920" y="5672520"/>
              <a:ext cx="2722680" cy="754560"/>
              <a:chOff x="3040920" y="5672520"/>
              <a:chExt cx="2722680" cy="754560"/>
            </a:xfrm>
          </p:grpSpPr>
          <p:grpSp>
            <p:nvGrpSpPr>
              <p:cNvPr id="300" name="组合 68"/>
              <p:cNvGrpSpPr/>
              <p:nvPr/>
            </p:nvGrpSpPr>
            <p:grpSpPr>
              <a:xfrm>
                <a:off x="4487400" y="5795280"/>
                <a:ext cx="526680" cy="554040"/>
                <a:chOff x="4487400" y="5795280"/>
                <a:chExt cx="526680" cy="554040"/>
              </a:xfrm>
            </p:grpSpPr>
            <p:sp>
              <p:nvSpPr>
                <p:cNvPr id="301" name="Freeform 9"/>
                <p:cNvSpPr/>
                <p:nvPr/>
              </p:nvSpPr>
              <p:spPr>
                <a:xfrm>
                  <a:off x="4487400" y="5836680"/>
                  <a:ext cx="274320" cy="465840"/>
                </a:xfrm>
                <a:custGeom>
                  <a:avLst/>
                  <a:gdLst>
                    <a:gd name="textAreaLeft" fmla="*/ 0 w 274320"/>
                    <a:gd name="textAreaRight" fmla="*/ 274680 w 274320"/>
                    <a:gd name="textAreaTop" fmla="*/ 0 h 465840"/>
                    <a:gd name="textAreaBottom" fmla="*/ 466200 h 46584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02" name="Freeform 10"/>
                <p:cNvSpPr/>
                <p:nvPr/>
              </p:nvSpPr>
              <p:spPr>
                <a:xfrm>
                  <a:off x="4757040" y="5795280"/>
                  <a:ext cx="257040" cy="554040"/>
                </a:xfrm>
                <a:custGeom>
                  <a:avLst/>
                  <a:gdLst>
                    <a:gd name="textAreaLeft" fmla="*/ 0 w 257040"/>
                    <a:gd name="textAreaRight" fmla="*/ 257400 w 257040"/>
                    <a:gd name="textAreaTop" fmla="*/ 0 h 554040"/>
                    <a:gd name="textAreaBottom" fmla="*/ 554400 h 55404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03" name="组合 69"/>
              <p:cNvGrpSpPr/>
              <p:nvPr/>
            </p:nvGrpSpPr>
            <p:grpSpPr>
              <a:xfrm>
                <a:off x="3040920" y="5672520"/>
                <a:ext cx="597240" cy="754560"/>
                <a:chOff x="3040920" y="5672520"/>
                <a:chExt cx="597240" cy="754560"/>
              </a:xfrm>
            </p:grpSpPr>
            <p:sp>
              <p:nvSpPr>
                <p:cNvPr id="304" name="Freeform 13"/>
                <p:cNvSpPr/>
                <p:nvPr/>
              </p:nvSpPr>
              <p:spPr>
                <a:xfrm>
                  <a:off x="3040920" y="5672520"/>
                  <a:ext cx="597240" cy="712800"/>
                </a:xfrm>
                <a:custGeom>
                  <a:avLst/>
                  <a:gdLst>
                    <a:gd name="textAreaLeft" fmla="*/ 0 w 597240"/>
                    <a:gd name="textAreaRight" fmla="*/ 597600 w 597240"/>
                    <a:gd name="textAreaTop" fmla="*/ 0 h 712800"/>
                    <a:gd name="textAreaBottom" fmla="*/ 713160 h 7128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05" name="Freeform 14"/>
                <p:cNvSpPr/>
                <p:nvPr/>
              </p:nvSpPr>
              <p:spPr>
                <a:xfrm>
                  <a:off x="3205080" y="6228720"/>
                  <a:ext cx="73800" cy="198360"/>
                </a:xfrm>
                <a:custGeom>
                  <a:avLst/>
                  <a:gdLst>
                    <a:gd name="textAreaLeft" fmla="*/ 0 w 73800"/>
                    <a:gd name="textAreaRight" fmla="*/ 74160 w 73800"/>
                    <a:gd name="textAreaTop" fmla="*/ 0 h 198360"/>
                    <a:gd name="textAreaBottom" fmla="*/ 198720 h 19836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06" name="组合 70"/>
              <p:cNvGrpSpPr/>
              <p:nvPr/>
            </p:nvGrpSpPr>
            <p:grpSpPr>
              <a:xfrm>
                <a:off x="3850200" y="5888160"/>
                <a:ext cx="400320" cy="344880"/>
                <a:chOff x="3850200" y="5888160"/>
                <a:chExt cx="400320" cy="344880"/>
              </a:xfrm>
            </p:grpSpPr>
            <p:sp>
              <p:nvSpPr>
                <p:cNvPr id="307" name="Freeform 18"/>
                <p:cNvSpPr/>
                <p:nvPr/>
              </p:nvSpPr>
              <p:spPr>
                <a:xfrm>
                  <a:off x="3984840" y="5888160"/>
                  <a:ext cx="265680" cy="344880"/>
                </a:xfrm>
                <a:custGeom>
                  <a:avLst/>
                  <a:gdLst>
                    <a:gd name="textAreaLeft" fmla="*/ 0 w 265680"/>
                    <a:gd name="textAreaRight" fmla="*/ 266040 w 265680"/>
                    <a:gd name="textAreaTop" fmla="*/ 0 h 344880"/>
                    <a:gd name="textAreaBottom" fmla="*/ 345240 h 34488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08" name="Freeform 19"/>
                <p:cNvSpPr/>
                <p:nvPr/>
              </p:nvSpPr>
              <p:spPr>
                <a:xfrm>
                  <a:off x="3850200" y="5974560"/>
                  <a:ext cx="134280" cy="255240"/>
                </a:xfrm>
                <a:custGeom>
                  <a:avLst/>
                  <a:gdLst>
                    <a:gd name="textAreaLeft" fmla="*/ 0 w 134280"/>
                    <a:gd name="textAreaRight" fmla="*/ 134640 w 134280"/>
                    <a:gd name="textAreaTop" fmla="*/ 0 h 255240"/>
                    <a:gd name="textAreaBottom" fmla="*/ 255600 h 25524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09" name="Freeform 20"/>
                <p:cNvSpPr/>
                <p:nvPr/>
              </p:nvSpPr>
              <p:spPr>
                <a:xfrm>
                  <a:off x="3929400" y="5891760"/>
                  <a:ext cx="123840" cy="79200"/>
                </a:xfrm>
                <a:custGeom>
                  <a:avLst/>
                  <a:gdLst>
                    <a:gd name="textAreaLeft" fmla="*/ 0 w 123840"/>
                    <a:gd name="textAreaRight" fmla="*/ 124200 w 123840"/>
                    <a:gd name="textAreaTop" fmla="*/ 0 h 79200"/>
                    <a:gd name="textAreaBottom" fmla="*/ 79560 h 7920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600" bIns="3960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10" name="组合 71"/>
              <p:cNvGrpSpPr/>
              <p:nvPr/>
            </p:nvGrpSpPr>
            <p:grpSpPr>
              <a:xfrm>
                <a:off x="5304240" y="5825520"/>
                <a:ext cx="459360" cy="457560"/>
                <a:chOff x="5304240" y="5825520"/>
                <a:chExt cx="459360" cy="457560"/>
              </a:xfrm>
            </p:grpSpPr>
            <p:sp>
              <p:nvSpPr>
                <p:cNvPr id="311" name="Freeform 11"/>
                <p:cNvSpPr/>
                <p:nvPr/>
              </p:nvSpPr>
              <p:spPr>
                <a:xfrm>
                  <a:off x="5442480" y="5825520"/>
                  <a:ext cx="321120" cy="449640"/>
                </a:xfrm>
                <a:custGeom>
                  <a:avLst/>
                  <a:gdLst>
                    <a:gd name="textAreaLeft" fmla="*/ 0 w 321120"/>
                    <a:gd name="textAreaRight" fmla="*/ 321480 w 321120"/>
                    <a:gd name="textAreaTop" fmla="*/ 0 h 449640"/>
                    <a:gd name="textAreaBottom" fmla="*/ 450000 h 4496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12" name="Freeform 12"/>
                <p:cNvSpPr/>
                <p:nvPr/>
              </p:nvSpPr>
              <p:spPr>
                <a:xfrm>
                  <a:off x="5304240" y="5850000"/>
                  <a:ext cx="172800" cy="433080"/>
                </a:xfrm>
                <a:custGeom>
                  <a:avLst/>
                  <a:gdLst>
                    <a:gd name="textAreaLeft" fmla="*/ 0 w 172800"/>
                    <a:gd name="textAreaRight" fmla="*/ 173160 w 172800"/>
                    <a:gd name="textAreaTop" fmla="*/ 0 h 433080"/>
                    <a:gd name="textAreaBottom" fmla="*/ 433440 h 43308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图片 1"/>
          <p:cNvPicPr/>
          <p:nvPr/>
        </p:nvPicPr>
        <p:blipFill>
          <a:blip r:embed="rId3"/>
          <a:stretch/>
        </p:blipFill>
        <p:spPr>
          <a:xfrm>
            <a:off x="-360" y="-2880"/>
            <a:ext cx="12192840" cy="3633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4" name="任意形状 36"/>
          <p:cNvSpPr/>
          <p:nvPr/>
        </p:nvSpPr>
        <p:spPr>
          <a:xfrm>
            <a:off x="-134280" y="-106920"/>
            <a:ext cx="12467880" cy="3828960"/>
          </a:xfrm>
          <a:custGeom>
            <a:avLst/>
            <a:gdLst>
              <a:gd name="textAreaLeft" fmla="*/ 0 w 12467880"/>
              <a:gd name="textAreaRight" fmla="*/ 12468240 w 12467880"/>
              <a:gd name="textAreaTop" fmla="*/ 0 h 3828960"/>
              <a:gd name="textAreaBottom" fmla="*/ 3829320 h 3828960"/>
            </a:gdLst>
            <a:ahLst/>
            <a:cxnLst/>
            <a:rect l="textAreaLeft" t="textAreaTop" r="textAreaRight" b="textAreaBottom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  <a:noFill/>
          <a:ln w="28575">
            <a:solidFill>
              <a:srgbClr val="A13F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horzOverflow="overflow" lIns="180000" tIns="180000" rIns="180000" bIns="180000" numCol="1" spcCol="0" anchor="t">
            <a:noAutofit/>
          </a:bodyPr>
          <a:lstStyle/>
          <a:p>
            <a:pPr defTabSz="914400">
              <a:lnSpc>
                <a:spcPct val="130000"/>
              </a:lnSpc>
              <a:tabLst>
                <a:tab pos="0" algn="l"/>
              </a:tabLst>
            </a:pPr>
            <a:endParaRPr lang="en-US" sz="2000" b="0" u="none" strike="noStrike">
              <a:solidFill>
                <a:srgbClr val="404040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315" name="矩形 40"/>
          <p:cNvSpPr/>
          <p:nvPr/>
        </p:nvSpPr>
        <p:spPr>
          <a:xfrm>
            <a:off x="0" y="0"/>
            <a:ext cx="12191760" cy="163080"/>
          </a:xfrm>
          <a:prstGeom prst="rect">
            <a:avLst/>
          </a:prstGeom>
          <a:solidFill>
            <a:schemeClr val="accent1"/>
          </a:solidFill>
          <a:ln>
            <a:solidFill>
              <a:srgbClr val="006C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horzOverflow="overflow" lIns="180000" tIns="81720" rIns="180000" bIns="81720" numCol="1" spcCol="0" anchor="t">
            <a:normAutofit fontScale="25000" lnSpcReduction="19999"/>
          </a:bodyPr>
          <a:lstStyle/>
          <a:p>
            <a:pPr defTabSz="914400">
              <a:lnSpc>
                <a:spcPct val="130000"/>
              </a:lnSpc>
              <a:tabLst>
                <a:tab pos="0" algn="l"/>
              </a:tabLst>
            </a:pPr>
            <a:endParaRPr lang="en-US" sz="2000" b="0" u="none" strike="noStrike">
              <a:solidFill>
                <a:srgbClr val="404040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316" name="图片 41"/>
          <p:cNvPicPr/>
          <p:nvPr/>
        </p:nvPicPr>
        <p:blipFill>
          <a:blip r:embed="rId4"/>
          <a:stretch/>
        </p:blipFill>
        <p:spPr>
          <a:xfrm>
            <a:off x="5502240" y="3048120"/>
            <a:ext cx="1193040" cy="1192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7" name="文本框 42"/>
          <p:cNvSpPr/>
          <p:nvPr/>
        </p:nvSpPr>
        <p:spPr>
          <a:xfrm>
            <a:off x="150840" y="6174000"/>
            <a:ext cx="2156040" cy="554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0000" tIns="138960" rIns="180000" bIns="138960" anchor="t">
            <a:spAutoFit/>
          </a:bodyPr>
          <a:lstStyle/>
          <a:p>
            <a:pPr defTabSz="914400">
              <a:lnSpc>
                <a:spcPct val="130000"/>
              </a:lnSpc>
              <a:tabLst>
                <a:tab pos="0" algn="l"/>
              </a:tabLst>
            </a:pPr>
            <a:r>
              <a:rPr lang="en-US" sz="1400" b="1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BIT</a:t>
            </a:r>
            <a:r>
              <a:rPr lang="en-US" sz="1400" b="0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 </a:t>
            </a:r>
            <a:r>
              <a:rPr lang="en-US" sz="1400" b="1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|</a:t>
            </a:r>
            <a:r>
              <a:rPr lang="en-US" sz="1400" b="0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 </a:t>
            </a:r>
            <a:r>
              <a:rPr lang="en-US" sz="1400" b="1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SINCE 1940</a:t>
            </a:r>
            <a:endParaRPr lang="en-US" sz="1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318" name="组合 30"/>
          <p:cNvGrpSpPr/>
          <p:nvPr/>
        </p:nvGrpSpPr>
        <p:grpSpPr>
          <a:xfrm>
            <a:off x="10272600" y="6396480"/>
            <a:ext cx="1629000" cy="198360"/>
            <a:chOff x="10272600" y="6396480"/>
            <a:chExt cx="1629000" cy="198360"/>
          </a:xfrm>
        </p:grpSpPr>
        <p:grpSp>
          <p:nvGrpSpPr>
            <p:cNvPr id="319" name="组合 31"/>
            <p:cNvGrpSpPr/>
            <p:nvPr/>
          </p:nvGrpSpPr>
          <p:grpSpPr>
            <a:xfrm>
              <a:off x="11216880" y="6399000"/>
              <a:ext cx="684720" cy="194040"/>
              <a:chOff x="11216880" y="6399000"/>
              <a:chExt cx="684720" cy="194040"/>
            </a:xfrm>
          </p:grpSpPr>
          <p:sp>
            <p:nvSpPr>
              <p:cNvPr id="320" name="Freeform 5"/>
              <p:cNvSpPr/>
              <p:nvPr/>
            </p:nvSpPr>
            <p:spPr>
              <a:xfrm>
                <a:off x="11595240" y="6411240"/>
                <a:ext cx="152640" cy="172440"/>
              </a:xfrm>
              <a:custGeom>
                <a:avLst/>
                <a:gdLst>
                  <a:gd name="textAreaLeft" fmla="*/ 0 w 152640"/>
                  <a:gd name="textAreaRight" fmla="*/ 153000 w 152640"/>
                  <a:gd name="textAreaTop" fmla="*/ 0 h 172440"/>
                  <a:gd name="textAreaBottom" fmla="*/ 172800 h 17244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321" name="Freeform 6"/>
              <p:cNvSpPr/>
              <p:nvPr/>
            </p:nvSpPr>
            <p:spPr>
              <a:xfrm>
                <a:off x="11813760" y="6434280"/>
                <a:ext cx="87840" cy="132480"/>
              </a:xfrm>
              <a:custGeom>
                <a:avLst/>
                <a:gdLst>
                  <a:gd name="textAreaLeft" fmla="*/ 0 w 87840"/>
                  <a:gd name="textAreaRight" fmla="*/ 88200 w 87840"/>
                  <a:gd name="textAreaTop" fmla="*/ 0 h 132480"/>
                  <a:gd name="textAreaBottom" fmla="*/ 132840 h 13248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322" name="组合 76"/>
              <p:cNvGrpSpPr/>
              <p:nvPr/>
            </p:nvGrpSpPr>
            <p:grpSpPr>
              <a:xfrm>
                <a:off x="11216880" y="6399000"/>
                <a:ext cx="156240" cy="194040"/>
                <a:chOff x="11216880" y="6399000"/>
                <a:chExt cx="156240" cy="194040"/>
              </a:xfrm>
            </p:grpSpPr>
            <p:sp>
              <p:nvSpPr>
                <p:cNvPr id="323" name="Freeform 7"/>
                <p:cNvSpPr/>
                <p:nvPr/>
              </p:nvSpPr>
              <p:spPr>
                <a:xfrm>
                  <a:off x="11216880" y="6399000"/>
                  <a:ext cx="156240" cy="127440"/>
                </a:xfrm>
                <a:custGeom>
                  <a:avLst/>
                  <a:gdLst>
                    <a:gd name="textAreaLeft" fmla="*/ 0 w 156240"/>
                    <a:gd name="textAreaRight" fmla="*/ 156600 w 156240"/>
                    <a:gd name="textAreaTop" fmla="*/ 0 h 127440"/>
                    <a:gd name="textAreaBottom" fmla="*/ 127800 h 1274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24" name="Freeform 8"/>
                <p:cNvSpPr/>
                <p:nvPr/>
              </p:nvSpPr>
              <p:spPr>
                <a:xfrm>
                  <a:off x="11250000" y="6476760"/>
                  <a:ext cx="97200" cy="116280"/>
                </a:xfrm>
                <a:custGeom>
                  <a:avLst/>
                  <a:gdLst>
                    <a:gd name="textAreaLeft" fmla="*/ 0 w 97200"/>
                    <a:gd name="textAreaRight" fmla="*/ 97560 w 97200"/>
                    <a:gd name="textAreaTop" fmla="*/ 0 h 116280"/>
                    <a:gd name="textAreaBottom" fmla="*/ 116640 h 11628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25" name="组合 77"/>
              <p:cNvGrpSpPr/>
              <p:nvPr/>
            </p:nvGrpSpPr>
            <p:grpSpPr>
              <a:xfrm>
                <a:off x="11435040" y="6451920"/>
                <a:ext cx="94680" cy="101520"/>
                <a:chOff x="11435040" y="6451920"/>
                <a:chExt cx="94680" cy="101520"/>
              </a:xfrm>
            </p:grpSpPr>
            <p:sp>
              <p:nvSpPr>
                <p:cNvPr id="326" name="Freeform 15"/>
                <p:cNvSpPr/>
                <p:nvPr/>
              </p:nvSpPr>
              <p:spPr>
                <a:xfrm>
                  <a:off x="11435040" y="6474600"/>
                  <a:ext cx="43560" cy="70200"/>
                </a:xfrm>
                <a:custGeom>
                  <a:avLst/>
                  <a:gdLst>
                    <a:gd name="textAreaLeft" fmla="*/ 0 w 43560"/>
                    <a:gd name="textAreaRight" fmla="*/ 43920 w 43560"/>
                    <a:gd name="textAreaTop" fmla="*/ 0 h 70200"/>
                    <a:gd name="textAreaBottom" fmla="*/ 70560 h 7020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5280" bIns="3528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27" name="Freeform 16"/>
                <p:cNvSpPr/>
                <p:nvPr/>
              </p:nvSpPr>
              <p:spPr>
                <a:xfrm>
                  <a:off x="11482200" y="6454440"/>
                  <a:ext cx="47520" cy="99000"/>
                </a:xfrm>
                <a:custGeom>
                  <a:avLst/>
                  <a:gdLst>
                    <a:gd name="textAreaLeft" fmla="*/ 0 w 47520"/>
                    <a:gd name="textAreaRight" fmla="*/ 47880 w 47520"/>
                    <a:gd name="textAreaTop" fmla="*/ 0 h 99000"/>
                    <a:gd name="textAreaBottom" fmla="*/ 99360 h 9900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28" name="Freeform 17"/>
                <p:cNvSpPr/>
                <p:nvPr/>
              </p:nvSpPr>
              <p:spPr>
                <a:xfrm>
                  <a:off x="11459880" y="6451920"/>
                  <a:ext cx="30960" cy="18000"/>
                </a:xfrm>
                <a:custGeom>
                  <a:avLst/>
                  <a:gdLst>
                    <a:gd name="textAreaLeft" fmla="*/ 0 w 30960"/>
                    <a:gd name="textAreaRight" fmla="*/ 31320 w 30960"/>
                    <a:gd name="textAreaTop" fmla="*/ 0 h 18000"/>
                    <a:gd name="textAreaBottom" fmla="*/ 18360 h 1800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9000" bIns="900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329" name="组合 32"/>
            <p:cNvGrpSpPr/>
            <p:nvPr/>
          </p:nvGrpSpPr>
          <p:grpSpPr>
            <a:xfrm>
              <a:off x="10272600" y="6396480"/>
              <a:ext cx="716040" cy="198360"/>
              <a:chOff x="10272600" y="6396480"/>
              <a:chExt cx="716040" cy="198360"/>
            </a:xfrm>
          </p:grpSpPr>
          <p:grpSp>
            <p:nvGrpSpPr>
              <p:cNvPr id="330" name="组合 33"/>
              <p:cNvGrpSpPr/>
              <p:nvPr/>
            </p:nvGrpSpPr>
            <p:grpSpPr>
              <a:xfrm>
                <a:off x="10653120" y="6428880"/>
                <a:ext cx="138240" cy="145440"/>
                <a:chOff x="10653120" y="6428880"/>
                <a:chExt cx="138240" cy="145440"/>
              </a:xfrm>
            </p:grpSpPr>
            <p:sp>
              <p:nvSpPr>
                <p:cNvPr id="331" name="Freeform 9"/>
                <p:cNvSpPr/>
                <p:nvPr/>
              </p:nvSpPr>
              <p:spPr>
                <a:xfrm>
                  <a:off x="10653120" y="6440040"/>
                  <a:ext cx="72000" cy="122400"/>
                </a:xfrm>
                <a:custGeom>
                  <a:avLst/>
                  <a:gdLst>
                    <a:gd name="textAreaLeft" fmla="*/ 0 w 72000"/>
                    <a:gd name="textAreaRight" fmla="*/ 72360 w 72000"/>
                    <a:gd name="textAreaTop" fmla="*/ 0 h 122400"/>
                    <a:gd name="textAreaBottom" fmla="*/ 122760 h 12240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32" name="Freeform 10"/>
                <p:cNvSpPr/>
                <p:nvPr/>
              </p:nvSpPr>
              <p:spPr>
                <a:xfrm>
                  <a:off x="10724040" y="6428880"/>
                  <a:ext cx="67320" cy="145440"/>
                </a:xfrm>
                <a:custGeom>
                  <a:avLst/>
                  <a:gdLst>
                    <a:gd name="textAreaLeft" fmla="*/ 0 w 67320"/>
                    <a:gd name="textAreaRight" fmla="*/ 67680 w 67320"/>
                    <a:gd name="textAreaTop" fmla="*/ 0 h 145440"/>
                    <a:gd name="textAreaBottom" fmla="*/ 145800 h 14544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33" name="组合 34"/>
              <p:cNvGrpSpPr/>
              <p:nvPr/>
            </p:nvGrpSpPr>
            <p:grpSpPr>
              <a:xfrm>
                <a:off x="10272600" y="6396480"/>
                <a:ext cx="156960" cy="198360"/>
                <a:chOff x="10272600" y="6396480"/>
                <a:chExt cx="156960" cy="198360"/>
              </a:xfrm>
            </p:grpSpPr>
            <p:sp>
              <p:nvSpPr>
                <p:cNvPr id="334" name="Freeform 13"/>
                <p:cNvSpPr/>
                <p:nvPr/>
              </p:nvSpPr>
              <p:spPr>
                <a:xfrm>
                  <a:off x="10272600" y="6396480"/>
                  <a:ext cx="156960" cy="187200"/>
                </a:xfrm>
                <a:custGeom>
                  <a:avLst/>
                  <a:gdLst>
                    <a:gd name="textAreaLeft" fmla="*/ 0 w 156960"/>
                    <a:gd name="textAreaRight" fmla="*/ 157320 w 156960"/>
                    <a:gd name="textAreaTop" fmla="*/ 0 h 187200"/>
                    <a:gd name="textAreaBottom" fmla="*/ 187560 h 1872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35" name="Freeform 14"/>
                <p:cNvSpPr/>
                <p:nvPr/>
              </p:nvSpPr>
              <p:spPr>
                <a:xfrm>
                  <a:off x="10315800" y="6543000"/>
                  <a:ext cx="19080" cy="51840"/>
                </a:xfrm>
                <a:custGeom>
                  <a:avLst/>
                  <a:gdLst>
                    <a:gd name="textAreaLeft" fmla="*/ 0 w 19080"/>
                    <a:gd name="textAreaRight" fmla="*/ 19440 w 19080"/>
                    <a:gd name="textAreaTop" fmla="*/ 0 h 51840"/>
                    <a:gd name="textAreaBottom" fmla="*/ 52200 h 5184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5920" bIns="2592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36" name="组合 35"/>
              <p:cNvGrpSpPr/>
              <p:nvPr/>
            </p:nvGrpSpPr>
            <p:grpSpPr>
              <a:xfrm>
                <a:off x="10485360" y="6453360"/>
                <a:ext cx="105120" cy="90360"/>
                <a:chOff x="10485360" y="6453360"/>
                <a:chExt cx="105120" cy="90360"/>
              </a:xfrm>
            </p:grpSpPr>
            <p:sp>
              <p:nvSpPr>
                <p:cNvPr id="337" name="Freeform 18"/>
                <p:cNvSpPr/>
                <p:nvPr/>
              </p:nvSpPr>
              <p:spPr>
                <a:xfrm>
                  <a:off x="10521000" y="6453360"/>
                  <a:ext cx="69480" cy="903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90360"/>
                    <a:gd name="textAreaBottom" fmla="*/ 90720 h 9036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45360" bIns="4536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38" name="Freeform 19"/>
                <p:cNvSpPr/>
                <p:nvPr/>
              </p:nvSpPr>
              <p:spPr>
                <a:xfrm>
                  <a:off x="10485360" y="6476040"/>
                  <a:ext cx="34920" cy="66960"/>
                </a:xfrm>
                <a:custGeom>
                  <a:avLst/>
                  <a:gdLst>
                    <a:gd name="textAreaLeft" fmla="*/ 0 w 34920"/>
                    <a:gd name="textAreaRight" fmla="*/ 35280 w 34920"/>
                    <a:gd name="textAreaTop" fmla="*/ 0 h 66960"/>
                    <a:gd name="textAreaBottom" fmla="*/ 67320 h 66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3480" bIns="3348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39" name="Freeform 20"/>
                <p:cNvSpPr/>
                <p:nvPr/>
              </p:nvSpPr>
              <p:spPr>
                <a:xfrm>
                  <a:off x="10506240" y="6454440"/>
                  <a:ext cx="32400" cy="20520"/>
                </a:xfrm>
                <a:custGeom>
                  <a:avLst/>
                  <a:gdLst>
                    <a:gd name="textAreaLeft" fmla="*/ 0 w 32400"/>
                    <a:gd name="textAreaRight" fmla="*/ 32760 w 32400"/>
                    <a:gd name="textAreaTop" fmla="*/ 0 h 20520"/>
                    <a:gd name="textAreaBottom" fmla="*/ 20880 h 2052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0440" bIns="104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40" name="组合 37"/>
              <p:cNvGrpSpPr/>
              <p:nvPr/>
            </p:nvGrpSpPr>
            <p:grpSpPr>
              <a:xfrm>
                <a:off x="10868040" y="6436800"/>
                <a:ext cx="120600" cy="120240"/>
                <a:chOff x="10868040" y="6436800"/>
                <a:chExt cx="120600" cy="120240"/>
              </a:xfrm>
            </p:grpSpPr>
            <p:sp>
              <p:nvSpPr>
                <p:cNvPr id="341" name="Freeform 11"/>
                <p:cNvSpPr/>
                <p:nvPr/>
              </p:nvSpPr>
              <p:spPr>
                <a:xfrm>
                  <a:off x="10904400" y="6436800"/>
                  <a:ext cx="84240" cy="118080"/>
                </a:xfrm>
                <a:custGeom>
                  <a:avLst/>
                  <a:gdLst>
                    <a:gd name="textAreaLeft" fmla="*/ 0 w 84240"/>
                    <a:gd name="textAreaRight" fmla="*/ 84600 w 84240"/>
                    <a:gd name="textAreaTop" fmla="*/ 0 h 118080"/>
                    <a:gd name="textAreaBottom" fmla="*/ 118440 h 11808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42" name="Freeform 12"/>
                <p:cNvSpPr/>
                <p:nvPr/>
              </p:nvSpPr>
              <p:spPr>
                <a:xfrm>
                  <a:off x="10868040" y="6443280"/>
                  <a:ext cx="45360" cy="113760"/>
                </a:xfrm>
                <a:custGeom>
                  <a:avLst/>
                  <a:gdLst>
                    <a:gd name="textAreaLeft" fmla="*/ 0 w 45360"/>
                    <a:gd name="textAreaRight" fmla="*/ 45720 w 45360"/>
                    <a:gd name="textAreaTop" fmla="*/ 0 h 113760"/>
                    <a:gd name="textAreaBottom" fmla="*/ 114120 h 1137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图片 4"/>
          <p:cNvPicPr/>
          <p:nvPr/>
        </p:nvPicPr>
        <p:blipFill>
          <a:blip r:embed="rId3"/>
          <a:stretch/>
        </p:blipFill>
        <p:spPr>
          <a:xfrm>
            <a:off x="0" y="0"/>
            <a:ext cx="12192840" cy="40662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4" name="任意多边形: 形状 20"/>
          <p:cNvSpPr/>
          <p:nvPr/>
        </p:nvSpPr>
        <p:spPr>
          <a:xfrm rot="10800000">
            <a:off x="360" y="0"/>
            <a:ext cx="12191760" cy="406656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4066560"/>
              <a:gd name="textAreaBottom" fmla="*/ 4066920 h 4066560"/>
            </a:gdLst>
            <a:ahLst/>
            <a:cxnLst/>
            <a:rect l="textAreaLeft" t="textAreaTop" r="textAreaRight" b="textAreaBottom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rgbClr val="006434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345" name="任意多边形: 形状 44"/>
          <p:cNvSpPr/>
          <p:nvPr/>
        </p:nvSpPr>
        <p:spPr>
          <a:xfrm>
            <a:off x="0" y="2329200"/>
            <a:ext cx="12191760" cy="180900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1809000"/>
              <a:gd name="textAreaBottom" fmla="*/ 1809360 h 1809000"/>
            </a:gdLst>
            <a:ahLst/>
            <a:cxnLst/>
            <a:rect l="textAreaLeft" t="textAreaTop" r="textAreaRight" b="textAreaBottom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346" name="任意多边形: 形状 49"/>
          <p:cNvSpPr/>
          <p:nvPr/>
        </p:nvSpPr>
        <p:spPr>
          <a:xfrm>
            <a:off x="450360" y="2315520"/>
            <a:ext cx="11342160" cy="1691280"/>
          </a:xfrm>
          <a:custGeom>
            <a:avLst/>
            <a:gdLst>
              <a:gd name="textAreaLeft" fmla="*/ 0 w 11342160"/>
              <a:gd name="textAreaRight" fmla="*/ 11342520 w 11342160"/>
              <a:gd name="textAreaTop" fmla="*/ 0 h 1691280"/>
              <a:gd name="textAreaBottom" fmla="*/ 1691640 h 1691280"/>
            </a:gdLst>
            <a:ahLst/>
            <a:cxnLst/>
            <a:rect l="textAreaLeft" t="textAreaTop" r="textAreaRight" b="textAreaBottom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347" name="图片 21"/>
          <p:cNvPicPr/>
          <p:nvPr/>
        </p:nvPicPr>
        <p:blipFill>
          <a:blip r:embed="rId4"/>
          <a:stretch/>
        </p:blipFill>
        <p:spPr>
          <a:xfrm>
            <a:off x="4223160" y="1401480"/>
            <a:ext cx="3745800" cy="104832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图片 4"/>
          <p:cNvPicPr/>
          <p:nvPr/>
        </p:nvPicPr>
        <p:blipFill>
          <a:blip r:embed="rId3"/>
          <a:stretch/>
        </p:blipFill>
        <p:spPr>
          <a:xfrm>
            <a:off x="0" y="0"/>
            <a:ext cx="12192840" cy="40662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9" name="任意多边形: 形状 20"/>
          <p:cNvSpPr/>
          <p:nvPr/>
        </p:nvSpPr>
        <p:spPr>
          <a:xfrm rot="10800000">
            <a:off x="360" y="0"/>
            <a:ext cx="12191760" cy="406656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4066560"/>
              <a:gd name="textAreaBottom" fmla="*/ 4066920 h 4066560"/>
            </a:gdLst>
            <a:ahLst/>
            <a:cxnLst/>
            <a:rect l="textAreaLeft" t="textAreaTop" r="textAreaRight" b="textAreaBottom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rgbClr val="006434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350" name="任意多边形: 形状 44"/>
          <p:cNvSpPr/>
          <p:nvPr/>
        </p:nvSpPr>
        <p:spPr>
          <a:xfrm>
            <a:off x="0" y="2329200"/>
            <a:ext cx="12191760" cy="180900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1809000"/>
              <a:gd name="textAreaBottom" fmla="*/ 1809360 h 1809000"/>
            </a:gdLst>
            <a:ahLst/>
            <a:cxnLst/>
            <a:rect l="textAreaLeft" t="textAreaTop" r="textAreaRight" b="textAreaBottom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351" name="任意多边形: 形状 49"/>
          <p:cNvSpPr/>
          <p:nvPr/>
        </p:nvSpPr>
        <p:spPr>
          <a:xfrm>
            <a:off x="450360" y="2315520"/>
            <a:ext cx="11342160" cy="1691280"/>
          </a:xfrm>
          <a:custGeom>
            <a:avLst/>
            <a:gdLst>
              <a:gd name="textAreaLeft" fmla="*/ 0 w 11342160"/>
              <a:gd name="textAreaRight" fmla="*/ 11342520 w 11342160"/>
              <a:gd name="textAreaTop" fmla="*/ 0 h 1691280"/>
              <a:gd name="textAreaBottom" fmla="*/ 1691640 h 1691280"/>
            </a:gdLst>
            <a:ahLst/>
            <a:cxnLst/>
            <a:rect l="textAreaLeft" t="textAreaTop" r="textAreaRight" b="textAreaBottom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352" name="图片 1"/>
          <p:cNvPicPr/>
          <p:nvPr/>
        </p:nvPicPr>
        <p:blipFill>
          <a:blip r:embed="rId4"/>
          <a:stretch/>
        </p:blipFill>
        <p:spPr>
          <a:xfrm>
            <a:off x="4453560" y="4619520"/>
            <a:ext cx="3284280" cy="72180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图片 3"/>
          <p:cNvPicPr/>
          <p:nvPr/>
        </p:nvPicPr>
        <p:blipFill>
          <a:blip r:embed="rId3"/>
          <a:srcRect b="7393"/>
          <a:stretch/>
        </p:blipFill>
        <p:spPr>
          <a:xfrm>
            <a:off x="-324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54" name="矩形 4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5C30">
                  <a:alpha val="90000"/>
                </a:srgbClr>
              </a:gs>
              <a:gs pos="100000">
                <a:srgbClr val="005C30">
                  <a:alpha val="90000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20000"/>
              </a:lnSpc>
              <a:spcAft>
                <a:spcPts val="99"/>
              </a:spcAft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355" name="PlaceHolder 1"/>
          <p:cNvSpPr>
            <a:spLocks noGrp="1"/>
          </p:cNvSpPr>
          <p:nvPr>
            <p:ph type="body"/>
          </p:nvPr>
        </p:nvSpPr>
        <p:spPr>
          <a:xfrm>
            <a:off x="1572120" y="3028320"/>
            <a:ext cx="9041040" cy="9108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4800" b="1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rPr>
              <a:t>北京理工大学毕业答辩</a:t>
            </a:r>
            <a:r>
              <a:rPr lang="en-US" sz="4800" b="1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rPr>
              <a:t>PPT</a:t>
            </a:r>
            <a:r>
              <a:rPr lang="zh-CN" sz="4800" b="1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rPr>
              <a:t>模板</a:t>
            </a:r>
            <a:endParaRPr lang="en-US" sz="48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pic>
        <p:nvPicPr>
          <p:cNvPr id="356" name="图片 10"/>
          <p:cNvPicPr/>
          <p:nvPr/>
        </p:nvPicPr>
        <p:blipFill>
          <a:blip r:embed="rId4"/>
          <a:stretch/>
        </p:blipFill>
        <p:spPr>
          <a:xfrm>
            <a:off x="3767400" y="1018440"/>
            <a:ext cx="4650480" cy="130140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图片 1"/>
          <p:cNvPicPr/>
          <p:nvPr/>
        </p:nvPicPr>
        <p:blipFill>
          <a:blip r:embed="rId3"/>
          <a:stretch/>
        </p:blipFill>
        <p:spPr>
          <a:xfrm>
            <a:off x="0" y="81720"/>
            <a:ext cx="12191760" cy="324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58" name="矩形 2"/>
          <p:cNvSpPr/>
          <p:nvPr/>
        </p:nvSpPr>
        <p:spPr>
          <a:xfrm>
            <a:off x="0" y="3317760"/>
            <a:ext cx="12191760" cy="3539880"/>
          </a:xfrm>
          <a:prstGeom prst="rect">
            <a:avLst/>
          </a:prstGeom>
          <a:solidFill>
            <a:srgbClr val="006C39"/>
          </a:solidFill>
          <a:ln>
            <a:solidFill>
              <a:srgbClr val="004F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359" name="图片 66"/>
          <p:cNvPicPr/>
          <p:nvPr/>
        </p:nvPicPr>
        <p:blipFill>
          <a:blip r:embed="rId4"/>
          <a:stretch/>
        </p:blipFill>
        <p:spPr>
          <a:xfrm>
            <a:off x="9790560" y="109080"/>
            <a:ext cx="2286360" cy="29750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60" name="图片 7"/>
          <p:cNvPicPr/>
          <p:nvPr/>
        </p:nvPicPr>
        <p:blipFill>
          <a:blip r:embed="rId5"/>
          <a:stretch/>
        </p:blipFill>
        <p:spPr>
          <a:xfrm>
            <a:off x="224280" y="-494280"/>
            <a:ext cx="3165480" cy="412416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组合 1"/>
          <p:cNvGrpSpPr/>
          <p:nvPr/>
        </p:nvGrpSpPr>
        <p:grpSpPr>
          <a:xfrm>
            <a:off x="0" y="0"/>
            <a:ext cx="12191760" cy="5088960"/>
            <a:chOff x="0" y="0"/>
            <a:chExt cx="12191760" cy="5088960"/>
          </a:xfrm>
        </p:grpSpPr>
        <p:sp>
          <p:nvSpPr>
            <p:cNvPr id="362" name="等腰三角形 2"/>
            <p:cNvSpPr/>
            <p:nvPr/>
          </p:nvSpPr>
          <p:spPr>
            <a:xfrm flipV="1">
              <a:off x="0" y="4122360"/>
              <a:ext cx="12191760" cy="96588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>
              <a:outerShdw blurRad="76320" dist="12600" dir="5400000" sx="103000" sy="103000" algn="t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363" name="矩形 3"/>
            <p:cNvSpPr/>
            <p:nvPr/>
          </p:nvSpPr>
          <p:spPr>
            <a:xfrm>
              <a:off x="0" y="0"/>
              <a:ext cx="12191760" cy="41230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</p:grpSp>
      <p:grpSp>
        <p:nvGrpSpPr>
          <p:cNvPr id="364" name="组合 28"/>
          <p:cNvGrpSpPr/>
          <p:nvPr/>
        </p:nvGrpSpPr>
        <p:grpSpPr>
          <a:xfrm>
            <a:off x="2055960" y="1793520"/>
            <a:ext cx="8079480" cy="993240"/>
            <a:chOff x="2055960" y="1793520"/>
            <a:chExt cx="8079480" cy="993240"/>
          </a:xfrm>
        </p:grpSpPr>
        <p:grpSp>
          <p:nvGrpSpPr>
            <p:cNvPr id="365" name="组合 29"/>
            <p:cNvGrpSpPr/>
            <p:nvPr/>
          </p:nvGrpSpPr>
          <p:grpSpPr>
            <a:xfrm>
              <a:off x="6706440" y="1804680"/>
              <a:ext cx="3429000" cy="972720"/>
              <a:chOff x="6706440" y="1804680"/>
              <a:chExt cx="3429000" cy="972720"/>
            </a:xfrm>
          </p:grpSpPr>
          <p:sp>
            <p:nvSpPr>
              <p:cNvPr id="366" name="Freeform 5"/>
              <p:cNvSpPr/>
              <p:nvPr/>
            </p:nvSpPr>
            <p:spPr>
              <a:xfrm>
                <a:off x="8600760" y="1866600"/>
                <a:ext cx="766080" cy="863640"/>
              </a:xfrm>
              <a:custGeom>
                <a:avLst/>
                <a:gdLst>
                  <a:gd name="textAreaLeft" fmla="*/ 0 w 766080"/>
                  <a:gd name="textAreaRight" fmla="*/ 766440 w 766080"/>
                  <a:gd name="textAreaTop" fmla="*/ 0 h 863640"/>
                  <a:gd name="textAreaBottom" fmla="*/ 864000 h 86364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367" name="Freeform 6"/>
              <p:cNvSpPr/>
              <p:nvPr/>
            </p:nvSpPr>
            <p:spPr>
              <a:xfrm>
                <a:off x="9694800" y="2014200"/>
                <a:ext cx="440640" cy="663840"/>
              </a:xfrm>
              <a:custGeom>
                <a:avLst/>
                <a:gdLst>
                  <a:gd name="textAreaLeft" fmla="*/ 0 w 440640"/>
                  <a:gd name="textAreaRight" fmla="*/ 441000 w 440640"/>
                  <a:gd name="textAreaTop" fmla="*/ 0 h 663840"/>
                  <a:gd name="textAreaBottom" fmla="*/ 664200 h 66384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368" name="组合 46"/>
              <p:cNvGrpSpPr/>
              <p:nvPr/>
            </p:nvGrpSpPr>
            <p:grpSpPr>
              <a:xfrm>
                <a:off x="6706440" y="1804680"/>
                <a:ext cx="784080" cy="972720"/>
                <a:chOff x="6706440" y="1804680"/>
                <a:chExt cx="784080" cy="972720"/>
              </a:xfrm>
            </p:grpSpPr>
            <p:sp>
              <p:nvSpPr>
                <p:cNvPr id="369" name="Freeform 7"/>
                <p:cNvSpPr/>
                <p:nvPr/>
              </p:nvSpPr>
              <p:spPr>
                <a:xfrm>
                  <a:off x="6706440" y="1804680"/>
                  <a:ext cx="784080" cy="638640"/>
                </a:xfrm>
                <a:custGeom>
                  <a:avLst/>
                  <a:gdLst>
                    <a:gd name="textAreaLeft" fmla="*/ 0 w 784080"/>
                    <a:gd name="textAreaRight" fmla="*/ 784440 w 784080"/>
                    <a:gd name="textAreaTop" fmla="*/ 0 h 638640"/>
                    <a:gd name="textAreaBottom" fmla="*/ 639000 h 6386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70" name="Freeform 8"/>
                <p:cNvSpPr/>
                <p:nvPr/>
              </p:nvSpPr>
              <p:spPr>
                <a:xfrm>
                  <a:off x="6872400" y="2193480"/>
                  <a:ext cx="488520" cy="583920"/>
                </a:xfrm>
                <a:custGeom>
                  <a:avLst/>
                  <a:gdLst>
                    <a:gd name="textAreaLeft" fmla="*/ 0 w 488520"/>
                    <a:gd name="textAreaRight" fmla="*/ 488880 w 488520"/>
                    <a:gd name="textAreaTop" fmla="*/ 0 h 583920"/>
                    <a:gd name="textAreaBottom" fmla="*/ 584280 h 583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71" name="组合 47"/>
              <p:cNvGrpSpPr/>
              <p:nvPr/>
            </p:nvGrpSpPr>
            <p:grpSpPr>
              <a:xfrm>
                <a:off x="7798680" y="2070720"/>
                <a:ext cx="474120" cy="508680"/>
                <a:chOff x="7798680" y="2070720"/>
                <a:chExt cx="474120" cy="508680"/>
              </a:xfrm>
            </p:grpSpPr>
            <p:sp>
              <p:nvSpPr>
                <p:cNvPr id="372" name="Freeform 15"/>
                <p:cNvSpPr/>
                <p:nvPr/>
              </p:nvSpPr>
              <p:spPr>
                <a:xfrm>
                  <a:off x="7798680" y="2183760"/>
                  <a:ext cx="218520" cy="352080"/>
                </a:xfrm>
                <a:custGeom>
                  <a:avLst/>
                  <a:gdLst>
                    <a:gd name="textAreaLeft" fmla="*/ 0 w 218520"/>
                    <a:gd name="textAreaRight" fmla="*/ 218880 w 218520"/>
                    <a:gd name="textAreaTop" fmla="*/ 0 h 352080"/>
                    <a:gd name="textAreaBottom" fmla="*/ 352440 h 35208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73" name="Freeform 16"/>
                <p:cNvSpPr/>
                <p:nvPr/>
              </p:nvSpPr>
              <p:spPr>
                <a:xfrm>
                  <a:off x="8034480" y="2082960"/>
                  <a:ext cx="238320" cy="496440"/>
                </a:xfrm>
                <a:custGeom>
                  <a:avLst/>
                  <a:gdLst>
                    <a:gd name="textAreaLeft" fmla="*/ 0 w 238320"/>
                    <a:gd name="textAreaRight" fmla="*/ 238680 w 238320"/>
                    <a:gd name="textAreaTop" fmla="*/ 0 h 496440"/>
                    <a:gd name="textAreaBottom" fmla="*/ 496800 h 49644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74" name="Freeform 17"/>
                <p:cNvSpPr/>
                <p:nvPr/>
              </p:nvSpPr>
              <p:spPr>
                <a:xfrm>
                  <a:off x="7922880" y="2070720"/>
                  <a:ext cx="156960" cy="91080"/>
                </a:xfrm>
                <a:custGeom>
                  <a:avLst/>
                  <a:gdLst>
                    <a:gd name="textAreaLeft" fmla="*/ 0 w 156960"/>
                    <a:gd name="textAreaRight" fmla="*/ 157320 w 156960"/>
                    <a:gd name="textAreaTop" fmla="*/ 0 h 91080"/>
                    <a:gd name="textAreaBottom" fmla="*/ 91440 h 9108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375" name="组合 30"/>
            <p:cNvGrpSpPr/>
            <p:nvPr/>
          </p:nvGrpSpPr>
          <p:grpSpPr>
            <a:xfrm>
              <a:off x="2055960" y="1793520"/>
              <a:ext cx="3585240" cy="993240"/>
              <a:chOff x="2055960" y="1793520"/>
              <a:chExt cx="3585240" cy="993240"/>
            </a:xfrm>
          </p:grpSpPr>
          <p:grpSp>
            <p:nvGrpSpPr>
              <p:cNvPr id="376" name="组合 31"/>
              <p:cNvGrpSpPr/>
              <p:nvPr/>
            </p:nvGrpSpPr>
            <p:grpSpPr>
              <a:xfrm>
                <a:off x="3960720" y="1955160"/>
                <a:ext cx="693360" cy="729720"/>
                <a:chOff x="3960720" y="1955160"/>
                <a:chExt cx="693360" cy="729720"/>
              </a:xfrm>
            </p:grpSpPr>
            <p:sp>
              <p:nvSpPr>
                <p:cNvPr id="377" name="Freeform 9"/>
                <p:cNvSpPr/>
                <p:nvPr/>
              </p:nvSpPr>
              <p:spPr>
                <a:xfrm>
                  <a:off x="3960720" y="2009880"/>
                  <a:ext cx="361080" cy="613800"/>
                </a:xfrm>
                <a:custGeom>
                  <a:avLst/>
                  <a:gdLst>
                    <a:gd name="textAreaLeft" fmla="*/ 0 w 361080"/>
                    <a:gd name="textAreaRight" fmla="*/ 361440 w 361080"/>
                    <a:gd name="textAreaTop" fmla="*/ 0 h 613800"/>
                    <a:gd name="textAreaBottom" fmla="*/ 614160 h 61380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78" name="Freeform 10"/>
                <p:cNvSpPr/>
                <p:nvPr/>
              </p:nvSpPr>
              <p:spPr>
                <a:xfrm>
                  <a:off x="4315680" y="1955160"/>
                  <a:ext cx="338400" cy="729720"/>
                </a:xfrm>
                <a:custGeom>
                  <a:avLst/>
                  <a:gdLst>
                    <a:gd name="textAreaLeft" fmla="*/ 0 w 338400"/>
                    <a:gd name="textAreaRight" fmla="*/ 338760 w 338400"/>
                    <a:gd name="textAreaTop" fmla="*/ 0 h 729720"/>
                    <a:gd name="textAreaBottom" fmla="*/ 730080 h 72972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79" name="组合 32"/>
              <p:cNvGrpSpPr/>
              <p:nvPr/>
            </p:nvGrpSpPr>
            <p:grpSpPr>
              <a:xfrm>
                <a:off x="2055960" y="1793520"/>
                <a:ext cx="786600" cy="993240"/>
                <a:chOff x="2055960" y="1793520"/>
                <a:chExt cx="786600" cy="993240"/>
              </a:xfrm>
            </p:grpSpPr>
            <p:sp>
              <p:nvSpPr>
                <p:cNvPr id="380" name="Freeform 13"/>
                <p:cNvSpPr/>
                <p:nvPr/>
              </p:nvSpPr>
              <p:spPr>
                <a:xfrm>
                  <a:off x="2055960" y="1793520"/>
                  <a:ext cx="786600" cy="938880"/>
                </a:xfrm>
                <a:custGeom>
                  <a:avLst/>
                  <a:gdLst>
                    <a:gd name="textAreaLeft" fmla="*/ 0 w 786600"/>
                    <a:gd name="textAreaRight" fmla="*/ 786960 w 786600"/>
                    <a:gd name="textAreaTop" fmla="*/ 0 h 938880"/>
                    <a:gd name="textAreaBottom" fmla="*/ 939240 h 93888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81" name="Freeform 14"/>
                <p:cNvSpPr/>
                <p:nvPr/>
              </p:nvSpPr>
              <p:spPr>
                <a:xfrm>
                  <a:off x="2271960" y="2525760"/>
                  <a:ext cx="97560" cy="261000"/>
                </a:xfrm>
                <a:custGeom>
                  <a:avLst/>
                  <a:gdLst>
                    <a:gd name="textAreaLeft" fmla="*/ 0 w 97560"/>
                    <a:gd name="textAreaRight" fmla="*/ 97920 w 97560"/>
                    <a:gd name="textAreaTop" fmla="*/ 0 h 261000"/>
                    <a:gd name="textAreaBottom" fmla="*/ 261360 h 26100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82" name="组合 33"/>
              <p:cNvGrpSpPr/>
              <p:nvPr/>
            </p:nvGrpSpPr>
            <p:grpSpPr>
              <a:xfrm>
                <a:off x="3121560" y="2077560"/>
                <a:ext cx="527400" cy="454320"/>
                <a:chOff x="3121560" y="2077560"/>
                <a:chExt cx="527400" cy="454320"/>
              </a:xfrm>
            </p:grpSpPr>
            <p:sp>
              <p:nvSpPr>
                <p:cNvPr id="383" name="Freeform 18"/>
                <p:cNvSpPr/>
                <p:nvPr/>
              </p:nvSpPr>
              <p:spPr>
                <a:xfrm>
                  <a:off x="3299040" y="2077560"/>
                  <a:ext cx="349920" cy="454320"/>
                </a:xfrm>
                <a:custGeom>
                  <a:avLst/>
                  <a:gdLst>
                    <a:gd name="textAreaLeft" fmla="*/ 0 w 349920"/>
                    <a:gd name="textAreaRight" fmla="*/ 350280 w 349920"/>
                    <a:gd name="textAreaTop" fmla="*/ 0 h 454320"/>
                    <a:gd name="textAreaBottom" fmla="*/ 454680 h 454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84" name="Freeform 19"/>
                <p:cNvSpPr/>
                <p:nvPr/>
              </p:nvSpPr>
              <p:spPr>
                <a:xfrm>
                  <a:off x="3121560" y="2191320"/>
                  <a:ext cx="177120" cy="336240"/>
                </a:xfrm>
                <a:custGeom>
                  <a:avLst/>
                  <a:gdLst>
                    <a:gd name="textAreaLeft" fmla="*/ 0 w 177120"/>
                    <a:gd name="textAreaRight" fmla="*/ 177480 w 177120"/>
                    <a:gd name="textAreaTop" fmla="*/ 0 h 336240"/>
                    <a:gd name="textAreaBottom" fmla="*/ 336600 h 33624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85" name="Freeform 20"/>
                <p:cNvSpPr/>
                <p:nvPr/>
              </p:nvSpPr>
              <p:spPr>
                <a:xfrm>
                  <a:off x="3225960" y="2081880"/>
                  <a:ext cx="163440" cy="104400"/>
                </a:xfrm>
                <a:custGeom>
                  <a:avLst/>
                  <a:gdLst>
                    <a:gd name="textAreaLeft" fmla="*/ 0 w 163440"/>
                    <a:gd name="textAreaRight" fmla="*/ 163800 w 163440"/>
                    <a:gd name="textAreaTop" fmla="*/ 0 h 104400"/>
                    <a:gd name="textAreaBottom" fmla="*/ 104760 h 10440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386" name="组合 34"/>
              <p:cNvGrpSpPr/>
              <p:nvPr/>
            </p:nvGrpSpPr>
            <p:grpSpPr>
              <a:xfrm>
                <a:off x="5036400" y="1995120"/>
                <a:ext cx="604800" cy="602640"/>
                <a:chOff x="5036400" y="1995120"/>
                <a:chExt cx="604800" cy="602640"/>
              </a:xfrm>
            </p:grpSpPr>
            <p:sp>
              <p:nvSpPr>
                <p:cNvPr id="387" name="Freeform 11"/>
                <p:cNvSpPr/>
                <p:nvPr/>
              </p:nvSpPr>
              <p:spPr>
                <a:xfrm>
                  <a:off x="5218200" y="1995120"/>
                  <a:ext cx="423000" cy="592200"/>
                </a:xfrm>
                <a:custGeom>
                  <a:avLst/>
                  <a:gdLst>
                    <a:gd name="textAreaLeft" fmla="*/ 0 w 423000"/>
                    <a:gd name="textAreaRight" fmla="*/ 423360 w 423000"/>
                    <a:gd name="textAreaTop" fmla="*/ 0 h 592200"/>
                    <a:gd name="textAreaBottom" fmla="*/ 592560 h 59220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388" name="Freeform 12"/>
                <p:cNvSpPr/>
                <p:nvPr/>
              </p:nvSpPr>
              <p:spPr>
                <a:xfrm>
                  <a:off x="5036400" y="2027160"/>
                  <a:ext cx="227520" cy="570600"/>
                </a:xfrm>
                <a:custGeom>
                  <a:avLst/>
                  <a:gdLst>
                    <a:gd name="textAreaLeft" fmla="*/ 0 w 227520"/>
                    <a:gd name="textAreaRight" fmla="*/ 227880 w 227520"/>
                    <a:gd name="textAreaTop" fmla="*/ 0 h 570600"/>
                    <a:gd name="textAreaBottom" fmla="*/ 570960 h 57060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图片 4"/>
          <p:cNvPicPr/>
          <p:nvPr/>
        </p:nvPicPr>
        <p:blipFill>
          <a:blip r:embed="rId3"/>
          <a:stretch/>
        </p:blipFill>
        <p:spPr>
          <a:xfrm>
            <a:off x="0" y="720"/>
            <a:ext cx="5022360" cy="6856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90" name="矩形 白1"/>
          <p:cNvSpPr/>
          <p:nvPr/>
        </p:nvSpPr>
        <p:spPr>
          <a:xfrm rot="5400000">
            <a:off x="-917280" y="918000"/>
            <a:ext cx="6857640" cy="502236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50000">
                <a:srgbClr val="FFFFFF">
                  <a:alpha val="50000"/>
                </a:srgbClr>
              </a:gs>
              <a:gs pos="100000">
                <a:srgbClr val="FFFFFF">
                  <a:alpha val="0"/>
                </a:srgbClr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42"/>
          <p:cNvPicPr/>
          <p:nvPr/>
        </p:nvPicPr>
        <p:blipFill>
          <a:blip r:embed="rId3"/>
          <a:stretch/>
        </p:blipFill>
        <p:spPr>
          <a:xfrm>
            <a:off x="4600440" y="133200"/>
            <a:ext cx="6791400" cy="6535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7" name="PlaceHolder 1"/>
          <p:cNvSpPr>
            <a:spLocks noGrp="1"/>
          </p:cNvSpPr>
          <p:nvPr>
            <p:ph type="body"/>
          </p:nvPr>
        </p:nvSpPr>
        <p:spPr>
          <a:xfrm>
            <a:off x="1287360" y="1483560"/>
            <a:ext cx="7373520" cy="2267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sz="56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编辑母版文本样式</a:t>
            </a:r>
            <a:endParaRPr lang="en-US" sz="5600" b="0" u="none" strike="noStrike">
              <a:solidFill>
                <a:schemeClr val="dk1"/>
              </a:solidFill>
              <a:uFillTx/>
              <a:latin typeface="微软雅黑"/>
            </a:endParaRPr>
          </a:p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zh-CN" sz="56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输入标题</a:t>
            </a:r>
            <a:endParaRPr lang="en-US" sz="56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sp>
        <p:nvSpPr>
          <p:cNvPr id="38" name="矩形 8"/>
          <p:cNvSpPr/>
          <p:nvPr/>
        </p:nvSpPr>
        <p:spPr>
          <a:xfrm>
            <a:off x="0" y="1484280"/>
            <a:ext cx="666360" cy="436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39" name="矩形 9"/>
          <p:cNvSpPr/>
          <p:nvPr/>
        </p:nvSpPr>
        <p:spPr>
          <a:xfrm>
            <a:off x="667440" y="1484280"/>
            <a:ext cx="402840" cy="43642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0" name="矩形 10"/>
          <p:cNvSpPr/>
          <p:nvPr/>
        </p:nvSpPr>
        <p:spPr>
          <a:xfrm>
            <a:off x="9258480" y="1484280"/>
            <a:ext cx="2929680" cy="436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1" name="矩形 11"/>
          <p:cNvSpPr/>
          <p:nvPr/>
        </p:nvSpPr>
        <p:spPr>
          <a:xfrm>
            <a:off x="8882280" y="1484280"/>
            <a:ext cx="377640" cy="43642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2" name="文本框 40"/>
          <p:cNvSpPr/>
          <p:nvPr/>
        </p:nvSpPr>
        <p:spPr>
          <a:xfrm rot="16200000">
            <a:off x="-1443240" y="3524040"/>
            <a:ext cx="3169800" cy="261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1100" b="1" u="none" strike="noStrike">
                <a:solidFill>
                  <a:srgbClr val="FFFFFF">
                    <a:alpha val="5000"/>
                  </a:srgbClr>
                </a:solidFill>
                <a:uFillTx/>
                <a:latin typeface="Arial"/>
                <a:ea typeface="微软雅黑"/>
              </a:rPr>
              <a:t>BEIJING INSTITUTE OF TECHNOLOGY</a:t>
            </a:r>
            <a:endParaRPr lang="en-US" sz="11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3" name="图片 41"/>
          <p:cNvPicPr/>
          <p:nvPr/>
        </p:nvPicPr>
        <p:blipFill>
          <a:blip r:embed="rId4"/>
          <a:stretch/>
        </p:blipFill>
        <p:spPr>
          <a:xfrm>
            <a:off x="9452520" y="548280"/>
            <a:ext cx="2295000" cy="50436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44" name="直接连接符 3"/>
          <p:cNvCxnSpPr/>
          <p:nvPr/>
        </p:nvCxnSpPr>
        <p:spPr>
          <a:xfrm>
            <a:off x="666720" y="1329120"/>
            <a:ext cx="360" cy="471492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cxnSp>
        <p:nvCxnSpPr>
          <p:cNvPr id="45" name="直接连接符 43"/>
          <p:cNvCxnSpPr/>
          <p:nvPr/>
        </p:nvCxnSpPr>
        <p:spPr>
          <a:xfrm>
            <a:off x="9258120" y="1280160"/>
            <a:ext cx="360" cy="483552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grpSp>
        <p:nvGrpSpPr>
          <p:cNvPr id="46" name="组合 44"/>
          <p:cNvGrpSpPr/>
          <p:nvPr/>
        </p:nvGrpSpPr>
        <p:grpSpPr>
          <a:xfrm>
            <a:off x="9834120" y="2044800"/>
            <a:ext cx="1778040" cy="3249360"/>
            <a:chOff x="9834120" y="2044800"/>
            <a:chExt cx="1778040" cy="3249360"/>
          </a:xfrm>
        </p:grpSpPr>
        <p:grpSp>
          <p:nvGrpSpPr>
            <p:cNvPr id="47" name="组合 45"/>
            <p:cNvGrpSpPr/>
            <p:nvPr/>
          </p:nvGrpSpPr>
          <p:grpSpPr>
            <a:xfrm>
              <a:off x="9834120" y="2065320"/>
              <a:ext cx="589320" cy="3222720"/>
              <a:chOff x="9834120" y="2065320"/>
              <a:chExt cx="589320" cy="3222720"/>
            </a:xfrm>
          </p:grpSpPr>
          <p:sp>
            <p:nvSpPr>
              <p:cNvPr id="48" name="Freeform 5"/>
              <p:cNvSpPr/>
              <p:nvPr/>
            </p:nvSpPr>
            <p:spPr>
              <a:xfrm>
                <a:off x="9838440" y="3811680"/>
                <a:ext cx="575640" cy="649440"/>
              </a:xfrm>
              <a:custGeom>
                <a:avLst/>
                <a:gdLst>
                  <a:gd name="textAreaLeft" fmla="*/ 0 w 575640"/>
                  <a:gd name="textAreaRight" fmla="*/ 576000 w 575640"/>
                  <a:gd name="textAreaTop" fmla="*/ 0 h 649440"/>
                  <a:gd name="textAreaBottom" fmla="*/ 649800 h 64944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>
                  <a:alpha val="5000"/>
                </a:schemeClr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49" name="Freeform 6"/>
              <p:cNvSpPr/>
              <p:nvPr/>
            </p:nvSpPr>
            <p:spPr>
              <a:xfrm>
                <a:off x="9962640" y="4789080"/>
                <a:ext cx="331200" cy="498960"/>
              </a:xfrm>
              <a:custGeom>
                <a:avLst/>
                <a:gdLst>
                  <a:gd name="textAreaLeft" fmla="*/ 0 w 331200"/>
                  <a:gd name="textAreaRight" fmla="*/ 331560 w 331200"/>
                  <a:gd name="textAreaTop" fmla="*/ 0 h 498960"/>
                  <a:gd name="textAreaBottom" fmla="*/ 499320 h 49896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>
                  <a:alpha val="5000"/>
                </a:schemeClr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50" name="组合 62"/>
              <p:cNvGrpSpPr/>
              <p:nvPr/>
            </p:nvGrpSpPr>
            <p:grpSpPr>
              <a:xfrm>
                <a:off x="9834120" y="2065320"/>
                <a:ext cx="589320" cy="731160"/>
                <a:chOff x="9834120" y="2065320"/>
                <a:chExt cx="589320" cy="731160"/>
              </a:xfrm>
            </p:grpSpPr>
            <p:sp>
              <p:nvSpPr>
                <p:cNvPr id="51" name="Freeform 7"/>
                <p:cNvSpPr/>
                <p:nvPr/>
              </p:nvSpPr>
              <p:spPr>
                <a:xfrm>
                  <a:off x="9834120" y="2065320"/>
                  <a:ext cx="589320" cy="479880"/>
                </a:xfrm>
                <a:custGeom>
                  <a:avLst/>
                  <a:gdLst>
                    <a:gd name="textAreaLeft" fmla="*/ 0 w 589320"/>
                    <a:gd name="textAreaRight" fmla="*/ 589680 w 589320"/>
                    <a:gd name="textAreaTop" fmla="*/ 0 h 479880"/>
                    <a:gd name="textAreaBottom" fmla="*/ 480240 h 47988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2" name="Freeform 8"/>
                <p:cNvSpPr/>
                <p:nvPr/>
              </p:nvSpPr>
              <p:spPr>
                <a:xfrm>
                  <a:off x="9959040" y="2357640"/>
                  <a:ext cx="367200" cy="438840"/>
                </a:xfrm>
                <a:custGeom>
                  <a:avLst/>
                  <a:gdLst>
                    <a:gd name="textAreaLeft" fmla="*/ 0 w 367200"/>
                    <a:gd name="textAreaRight" fmla="*/ 367560 w 367200"/>
                    <a:gd name="textAreaTop" fmla="*/ 0 h 438840"/>
                    <a:gd name="textAreaBottom" fmla="*/ 439200 h 43884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53" name="组合 63"/>
              <p:cNvGrpSpPr/>
              <p:nvPr/>
            </p:nvGrpSpPr>
            <p:grpSpPr>
              <a:xfrm>
                <a:off x="9959040" y="3124800"/>
                <a:ext cx="356400" cy="381960"/>
                <a:chOff x="9959040" y="3124800"/>
                <a:chExt cx="356400" cy="381960"/>
              </a:xfrm>
            </p:grpSpPr>
            <p:sp>
              <p:nvSpPr>
                <p:cNvPr id="54" name="Freeform 15"/>
                <p:cNvSpPr/>
                <p:nvPr/>
              </p:nvSpPr>
              <p:spPr>
                <a:xfrm>
                  <a:off x="9959040" y="3209760"/>
                  <a:ext cx="164160" cy="264600"/>
                </a:xfrm>
                <a:custGeom>
                  <a:avLst/>
                  <a:gdLst>
                    <a:gd name="textAreaLeft" fmla="*/ 0 w 164160"/>
                    <a:gd name="textAreaRight" fmla="*/ 164520 w 164160"/>
                    <a:gd name="textAreaTop" fmla="*/ 0 h 264600"/>
                    <a:gd name="textAreaBottom" fmla="*/ 264960 h 26460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5" name="Freeform 16"/>
                <p:cNvSpPr/>
                <p:nvPr/>
              </p:nvSpPr>
              <p:spPr>
                <a:xfrm>
                  <a:off x="10136160" y="3133800"/>
                  <a:ext cx="179280" cy="372960"/>
                </a:xfrm>
                <a:custGeom>
                  <a:avLst/>
                  <a:gdLst>
                    <a:gd name="textAreaLeft" fmla="*/ 0 w 179280"/>
                    <a:gd name="textAreaRight" fmla="*/ 179640 w 179280"/>
                    <a:gd name="textAreaTop" fmla="*/ 0 h 372960"/>
                    <a:gd name="textAreaBottom" fmla="*/ 373320 h 37296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6" name="Freeform 17"/>
                <p:cNvSpPr/>
                <p:nvPr/>
              </p:nvSpPr>
              <p:spPr>
                <a:xfrm>
                  <a:off x="10052280" y="3124800"/>
                  <a:ext cx="117720" cy="68400"/>
                </a:xfrm>
                <a:custGeom>
                  <a:avLst/>
                  <a:gdLst>
                    <a:gd name="textAreaLeft" fmla="*/ 0 w 117720"/>
                    <a:gd name="textAreaRight" fmla="*/ 118080 w 117720"/>
                    <a:gd name="textAreaTop" fmla="*/ 0 h 68400"/>
                    <a:gd name="textAreaBottom" fmla="*/ 68760 h 6840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4200" bIns="3420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57" name="组合 46"/>
            <p:cNvGrpSpPr/>
            <p:nvPr/>
          </p:nvGrpSpPr>
          <p:grpSpPr>
            <a:xfrm>
              <a:off x="11021040" y="2044800"/>
              <a:ext cx="591120" cy="3249360"/>
              <a:chOff x="11021040" y="2044800"/>
              <a:chExt cx="591120" cy="3249360"/>
            </a:xfrm>
          </p:grpSpPr>
          <p:grpSp>
            <p:nvGrpSpPr>
              <p:cNvPr id="58" name="组合 47"/>
              <p:cNvGrpSpPr/>
              <p:nvPr/>
            </p:nvGrpSpPr>
            <p:grpSpPr>
              <a:xfrm>
                <a:off x="11037960" y="3859920"/>
                <a:ext cx="521280" cy="548280"/>
                <a:chOff x="11037960" y="3859920"/>
                <a:chExt cx="521280" cy="548280"/>
              </a:xfrm>
            </p:grpSpPr>
            <p:sp>
              <p:nvSpPr>
                <p:cNvPr id="59" name="Freeform 9"/>
                <p:cNvSpPr/>
                <p:nvPr/>
              </p:nvSpPr>
              <p:spPr>
                <a:xfrm>
                  <a:off x="11037960" y="3900960"/>
                  <a:ext cx="271440" cy="461160"/>
                </a:xfrm>
                <a:custGeom>
                  <a:avLst/>
                  <a:gdLst>
                    <a:gd name="textAreaLeft" fmla="*/ 0 w 271440"/>
                    <a:gd name="textAreaRight" fmla="*/ 271800 w 271440"/>
                    <a:gd name="textAreaTop" fmla="*/ 0 h 461160"/>
                    <a:gd name="textAreaBottom" fmla="*/ 461520 h 46116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0" name="Freeform 10"/>
                <p:cNvSpPr/>
                <p:nvPr/>
              </p:nvSpPr>
              <p:spPr>
                <a:xfrm>
                  <a:off x="11304720" y="3859920"/>
                  <a:ext cx="254520" cy="548280"/>
                </a:xfrm>
                <a:custGeom>
                  <a:avLst/>
                  <a:gdLst>
                    <a:gd name="textAreaLeft" fmla="*/ 0 w 254520"/>
                    <a:gd name="textAreaRight" fmla="*/ 254880 w 254520"/>
                    <a:gd name="textAreaTop" fmla="*/ 0 h 548280"/>
                    <a:gd name="textAreaBottom" fmla="*/ 548640 h 54828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1" name="组合 48"/>
              <p:cNvGrpSpPr/>
              <p:nvPr/>
            </p:nvGrpSpPr>
            <p:grpSpPr>
              <a:xfrm>
                <a:off x="11021040" y="2044800"/>
                <a:ext cx="591120" cy="747000"/>
                <a:chOff x="11021040" y="2044800"/>
                <a:chExt cx="591120" cy="747000"/>
              </a:xfrm>
            </p:grpSpPr>
            <p:sp>
              <p:nvSpPr>
                <p:cNvPr id="62" name="Freeform 13"/>
                <p:cNvSpPr/>
                <p:nvPr/>
              </p:nvSpPr>
              <p:spPr>
                <a:xfrm>
                  <a:off x="11021040" y="2044800"/>
                  <a:ext cx="591120" cy="705600"/>
                </a:xfrm>
                <a:custGeom>
                  <a:avLst/>
                  <a:gdLst>
                    <a:gd name="textAreaLeft" fmla="*/ 0 w 591120"/>
                    <a:gd name="textAreaRight" fmla="*/ 591480 w 591120"/>
                    <a:gd name="textAreaTop" fmla="*/ 0 h 705600"/>
                    <a:gd name="textAreaBottom" fmla="*/ 705960 h 7056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3" name="Freeform 14"/>
                <p:cNvSpPr/>
                <p:nvPr/>
              </p:nvSpPr>
              <p:spPr>
                <a:xfrm>
                  <a:off x="11183400" y="2595600"/>
                  <a:ext cx="73080" cy="19620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96200"/>
                    <a:gd name="textAreaBottom" fmla="*/ 196560 h 19620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4" name="组合 49"/>
              <p:cNvGrpSpPr/>
              <p:nvPr/>
            </p:nvGrpSpPr>
            <p:grpSpPr>
              <a:xfrm>
                <a:off x="11127960" y="3130560"/>
                <a:ext cx="396000" cy="341640"/>
                <a:chOff x="11127960" y="3130560"/>
                <a:chExt cx="396000" cy="341640"/>
              </a:xfrm>
            </p:grpSpPr>
            <p:sp>
              <p:nvSpPr>
                <p:cNvPr id="65" name="Freeform 18"/>
                <p:cNvSpPr/>
                <p:nvPr/>
              </p:nvSpPr>
              <p:spPr>
                <a:xfrm>
                  <a:off x="11261160" y="3130560"/>
                  <a:ext cx="262800" cy="341640"/>
                </a:xfrm>
                <a:custGeom>
                  <a:avLst/>
                  <a:gdLst>
                    <a:gd name="textAreaLeft" fmla="*/ 0 w 262800"/>
                    <a:gd name="textAreaRight" fmla="*/ 263160 w 262800"/>
                    <a:gd name="textAreaTop" fmla="*/ 0 h 341640"/>
                    <a:gd name="textAreaBottom" fmla="*/ 342000 h 34164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6" name="Freeform 19"/>
                <p:cNvSpPr/>
                <p:nvPr/>
              </p:nvSpPr>
              <p:spPr>
                <a:xfrm>
                  <a:off x="11127960" y="3215880"/>
                  <a:ext cx="132840" cy="252720"/>
                </a:xfrm>
                <a:custGeom>
                  <a:avLst/>
                  <a:gdLst>
                    <a:gd name="textAreaLeft" fmla="*/ 0 w 132840"/>
                    <a:gd name="textAreaRight" fmla="*/ 133200 w 132840"/>
                    <a:gd name="textAreaTop" fmla="*/ 0 h 252720"/>
                    <a:gd name="textAreaBottom" fmla="*/ 253080 h 25272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7" name="Freeform 20"/>
                <p:cNvSpPr/>
                <p:nvPr/>
              </p:nvSpPr>
              <p:spPr>
                <a:xfrm>
                  <a:off x="11206440" y="3133800"/>
                  <a:ext cx="122760" cy="78120"/>
                </a:xfrm>
                <a:custGeom>
                  <a:avLst/>
                  <a:gdLst>
                    <a:gd name="textAreaLeft" fmla="*/ 0 w 122760"/>
                    <a:gd name="textAreaRight" fmla="*/ 123120 w 122760"/>
                    <a:gd name="textAreaTop" fmla="*/ 0 h 78120"/>
                    <a:gd name="textAreaBottom" fmla="*/ 78480 h 7812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240" bIns="392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8" name="组合 50"/>
              <p:cNvGrpSpPr/>
              <p:nvPr/>
            </p:nvGrpSpPr>
            <p:grpSpPr>
              <a:xfrm>
                <a:off x="11074320" y="4800600"/>
                <a:ext cx="484920" cy="493560"/>
                <a:chOff x="11074320" y="4800600"/>
                <a:chExt cx="484920" cy="493560"/>
              </a:xfrm>
            </p:grpSpPr>
            <p:sp>
              <p:nvSpPr>
                <p:cNvPr id="69" name="Freeform 11"/>
                <p:cNvSpPr/>
                <p:nvPr/>
              </p:nvSpPr>
              <p:spPr>
                <a:xfrm>
                  <a:off x="11211120" y="4800600"/>
                  <a:ext cx="348120" cy="487440"/>
                </a:xfrm>
                <a:custGeom>
                  <a:avLst/>
                  <a:gdLst>
                    <a:gd name="textAreaLeft" fmla="*/ 0 w 348120"/>
                    <a:gd name="textAreaRight" fmla="*/ 348480 w 348120"/>
                    <a:gd name="textAreaTop" fmla="*/ 0 h 487440"/>
                    <a:gd name="textAreaBottom" fmla="*/ 487800 h 487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0" name="Freeform 12"/>
                <p:cNvSpPr/>
                <p:nvPr/>
              </p:nvSpPr>
              <p:spPr>
                <a:xfrm>
                  <a:off x="11074320" y="4824720"/>
                  <a:ext cx="187200" cy="469440"/>
                </a:xfrm>
                <a:custGeom>
                  <a:avLst/>
                  <a:gdLst>
                    <a:gd name="textAreaLeft" fmla="*/ 0 w 187200"/>
                    <a:gd name="textAreaRight" fmla="*/ 187560 w 187200"/>
                    <a:gd name="textAreaTop" fmla="*/ 0 h 469440"/>
                    <a:gd name="textAreaBottom" fmla="*/ 469800 h 46944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bg1">
                    <a:alpha val="5000"/>
                  </a:schemeClr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287360" y="4461120"/>
            <a:ext cx="7373520" cy="11995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rmAutofit lnSpcReduction="9999"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20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答辩人：北小理</a:t>
            </a:r>
            <a:endParaRPr lang="en-US" sz="2000" b="0" u="none" strike="noStrike">
              <a:solidFill>
                <a:schemeClr val="dk1"/>
              </a:solidFill>
              <a:uFillTx/>
              <a:latin typeface="微软雅黑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20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导　师：京小工</a:t>
            </a:r>
            <a:endParaRPr lang="en-US" sz="2000" b="0" u="none" strike="noStrike">
              <a:solidFill>
                <a:schemeClr val="dk1"/>
              </a:solidFill>
              <a:uFillTx/>
              <a:latin typeface="微软雅黑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20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时　间：</a:t>
            </a:r>
            <a:fld id="{6651947E-CEE3-4FD0-B501-5894BE057A9E}" type="datetime1">
              <a:rPr lang="en-US" sz="20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2025/6/15</a:t>
            </a:fld>
            <a:endParaRPr lang="en-US" sz="20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矩形 4"/>
          <p:cNvSpPr/>
          <p:nvPr/>
        </p:nvSpPr>
        <p:spPr>
          <a:xfrm>
            <a:off x="0" y="2288880"/>
            <a:ext cx="12191760" cy="19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392" name="图片 1"/>
          <p:cNvPicPr/>
          <p:nvPr/>
        </p:nvPicPr>
        <p:blipFill>
          <a:blip r:embed="rId3"/>
          <a:srcRect t="15556" b="38702"/>
          <a:stretch/>
        </p:blipFill>
        <p:spPr>
          <a:xfrm>
            <a:off x="0" y="0"/>
            <a:ext cx="12191760" cy="2289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93" name="矩形 9"/>
          <p:cNvSpPr/>
          <p:nvPr/>
        </p:nvSpPr>
        <p:spPr>
          <a:xfrm>
            <a:off x="0" y="-7920"/>
            <a:ext cx="12191760" cy="22978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394" name="图片 10"/>
          <p:cNvPicPr/>
          <p:nvPr/>
        </p:nvPicPr>
        <p:blipFill>
          <a:blip r:embed="rId4"/>
          <a:stretch/>
        </p:blipFill>
        <p:spPr>
          <a:xfrm>
            <a:off x="5024520" y="841320"/>
            <a:ext cx="2143080" cy="59940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395" name="直接连接符 3"/>
          <p:cNvCxnSpPr/>
          <p:nvPr/>
        </p:nvCxnSpPr>
        <p:spPr>
          <a:xfrm>
            <a:off x="-81360" y="2288880"/>
            <a:ext cx="12340080" cy="360"/>
          </a:xfrm>
          <a:prstGeom prst="straightConnector1">
            <a:avLst/>
          </a:prstGeom>
          <a:ln w="19050">
            <a:solidFill>
              <a:srgbClr val="FFFFFF"/>
            </a:solidFill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A-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397" name="PA-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6C39">
                  <a:alpha val="0"/>
                </a:srgbClr>
              </a:gs>
              <a:gs pos="52200">
                <a:srgbClr val="006C39"/>
              </a:gs>
              <a:gs pos="100000">
                <a:srgbClr val="006C39">
                  <a:alpha val="0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398" name="直接连接符 3"/>
          <p:cNvCxnSpPr/>
          <p:nvPr/>
        </p:nvCxnSpPr>
        <p:spPr>
          <a:xfrm>
            <a:off x="5723280" y="1294560"/>
            <a:ext cx="745560" cy="36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cxnSp>
        <p:nvCxnSpPr>
          <p:cNvPr id="399" name="直接连接符 4"/>
          <p:cNvCxnSpPr/>
          <p:nvPr/>
        </p:nvCxnSpPr>
        <p:spPr>
          <a:xfrm>
            <a:off x="5723280" y="5613120"/>
            <a:ext cx="745560" cy="36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pic>
        <p:nvPicPr>
          <p:cNvPr id="400" name="图片 12"/>
          <p:cNvPicPr/>
          <p:nvPr/>
        </p:nvPicPr>
        <p:blipFill>
          <a:blip r:embed="rId3"/>
          <a:srcRect l="49476"/>
          <a:stretch/>
        </p:blipFill>
        <p:spPr>
          <a:xfrm>
            <a:off x="-34560" y="163080"/>
            <a:ext cx="3297960" cy="6531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01" name="图片 13"/>
          <p:cNvPicPr/>
          <p:nvPr/>
        </p:nvPicPr>
        <p:blipFill>
          <a:blip r:embed="rId3"/>
          <a:srcRect r="49915"/>
          <a:stretch/>
        </p:blipFill>
        <p:spPr>
          <a:xfrm>
            <a:off x="8928360" y="163080"/>
            <a:ext cx="3269160" cy="653112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文本框 7"/>
          <p:cNvSpPr/>
          <p:nvPr/>
        </p:nvSpPr>
        <p:spPr>
          <a:xfrm rot="16200000">
            <a:off x="-1631160" y="2660400"/>
            <a:ext cx="5400000" cy="1308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8000" b="1" u="none" strike="noStrike" spc="51">
                <a:solidFill>
                  <a:srgbClr val="D9D9D9"/>
                </a:solidFill>
                <a:uFillTx/>
                <a:latin typeface="微软雅黑"/>
                <a:ea typeface="微软雅黑"/>
              </a:rPr>
              <a:t>Contents</a:t>
            </a:r>
            <a:r>
              <a:rPr lang="en-US" sz="4400" b="1" u="none" strike="noStrike" spc="51">
                <a:solidFill>
                  <a:srgbClr val="A13F0B"/>
                </a:solidFill>
                <a:uFillTx/>
                <a:latin typeface="微软雅黑"/>
                <a:ea typeface="微软雅黑"/>
              </a:rPr>
              <a:t>■</a:t>
            </a:r>
            <a:endParaRPr lang="en-US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3" name="文本框 8"/>
          <p:cNvSpPr/>
          <p:nvPr/>
        </p:nvSpPr>
        <p:spPr>
          <a:xfrm>
            <a:off x="1116720" y="3752280"/>
            <a:ext cx="738360" cy="224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eaVert" wrap="none" lIns="45000" tIns="90000" rIns="45000" bIns="9000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zh-CN" sz="3600" b="1" u="none" strike="noStrike" spc="601">
                <a:solidFill>
                  <a:srgbClr val="006C39"/>
                </a:solidFill>
                <a:uFillTx/>
                <a:latin typeface="Century Gothic"/>
                <a:ea typeface="微软雅黑"/>
              </a:rPr>
              <a:t>结构大纲</a:t>
            </a:r>
            <a:endParaRPr lang="en-US" sz="3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4" name="文本框 11"/>
          <p:cNvSpPr/>
          <p:nvPr/>
        </p:nvSpPr>
        <p:spPr>
          <a:xfrm>
            <a:off x="9536040" y="6600960"/>
            <a:ext cx="2490840" cy="2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1000" b="0" u="none" strike="noStrike">
                <a:solidFill>
                  <a:srgbClr val="FFFFFF"/>
                </a:solidFill>
                <a:uFillTx/>
                <a:latin typeface="Arial"/>
                <a:ea typeface="微软雅黑"/>
              </a:rPr>
              <a:t>BEIJING INSTITUTE OF TECHNOLOGY</a:t>
            </a:r>
            <a:endParaRPr lang="en-US" sz="10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05" name="图片 56"/>
          <p:cNvPicPr/>
          <p:nvPr/>
        </p:nvPicPr>
        <p:blipFill>
          <a:blip r:embed="rId3"/>
          <a:stretch/>
        </p:blipFill>
        <p:spPr>
          <a:xfrm>
            <a:off x="10041120" y="78480"/>
            <a:ext cx="202500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06" name="任意多边形: 形状 59"/>
          <p:cNvSpPr/>
          <p:nvPr/>
        </p:nvSpPr>
        <p:spPr>
          <a:xfrm flipH="1">
            <a:off x="-1353240" y="0"/>
            <a:ext cx="13544280" cy="1056960"/>
          </a:xfrm>
          <a:custGeom>
            <a:avLst/>
            <a:gdLst>
              <a:gd name="textAreaLeft" fmla="*/ -360 w 13544280"/>
              <a:gd name="textAreaRight" fmla="*/ 13544280 w 13544280"/>
              <a:gd name="textAreaTop" fmla="*/ 0 h 1056960"/>
              <a:gd name="textAreaBottom" fmla="*/ 1057320 h 1056960"/>
            </a:gdLst>
            <a:ahLst/>
            <a:cxnLst/>
            <a:rect l="textAreaLeft" t="textAreaTop" r="textAreaRight" b="textAreaBottom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 rotWithShape="0">
            <a:gsLst>
              <a:gs pos="0">
                <a:srgbClr val="006C39"/>
              </a:gs>
              <a:gs pos="100000">
                <a:srgbClr val="00512B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407" name="图片 82"/>
          <p:cNvPicPr/>
          <p:nvPr/>
        </p:nvPicPr>
        <p:blipFill>
          <a:blip r:embed="rId3"/>
          <a:stretch/>
        </p:blipFill>
        <p:spPr>
          <a:xfrm>
            <a:off x="9793440" y="249840"/>
            <a:ext cx="202500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08" name="矩形 83"/>
          <p:cNvSpPr/>
          <p:nvPr/>
        </p:nvSpPr>
        <p:spPr>
          <a:xfrm>
            <a:off x="0" y="6188040"/>
            <a:ext cx="12191760" cy="669600"/>
          </a:xfrm>
          <a:prstGeom prst="rect">
            <a:avLst/>
          </a:prstGeom>
          <a:gradFill rotWithShape="0">
            <a:gsLst>
              <a:gs pos="0">
                <a:srgbClr val="A13F0B"/>
              </a:gs>
              <a:gs pos="100000">
                <a:srgbClr val="A13F0B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grpSp>
        <p:nvGrpSpPr>
          <p:cNvPr id="409" name="组合 32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410" name="组合 33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411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412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413" name="组合 50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414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15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416" name="组合 51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417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18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19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420" name="组合 34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421" name="组合 35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422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23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424" name="组合 36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425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26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427" name="组合 37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428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29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30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431" name="组合 38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432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33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图片 3"/>
          <p:cNvPicPr/>
          <p:nvPr/>
        </p:nvPicPr>
        <p:blipFill>
          <a:blip r:embed="rId3"/>
          <a:srcRect r="20210"/>
          <a:stretch/>
        </p:blipFill>
        <p:spPr>
          <a:xfrm>
            <a:off x="6592680" y="0"/>
            <a:ext cx="5609160" cy="6765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5" name="任意多边形: 形状 59"/>
          <p:cNvSpPr/>
          <p:nvPr/>
        </p:nvSpPr>
        <p:spPr>
          <a:xfrm flipH="1">
            <a:off x="-1353240" y="0"/>
            <a:ext cx="13544280" cy="1056960"/>
          </a:xfrm>
          <a:custGeom>
            <a:avLst/>
            <a:gdLst>
              <a:gd name="textAreaLeft" fmla="*/ -360 w 13544280"/>
              <a:gd name="textAreaRight" fmla="*/ 13544280 w 13544280"/>
              <a:gd name="textAreaTop" fmla="*/ 0 h 1056960"/>
              <a:gd name="textAreaBottom" fmla="*/ 1057320 h 1056960"/>
            </a:gdLst>
            <a:ahLst/>
            <a:cxnLst/>
            <a:rect l="textAreaLeft" t="textAreaTop" r="textAreaRight" b="textAreaBottom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 rotWithShape="0">
            <a:gsLst>
              <a:gs pos="0">
                <a:srgbClr val="006C39"/>
              </a:gs>
              <a:gs pos="100000">
                <a:srgbClr val="00512B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436" name="图片 63"/>
          <p:cNvPicPr/>
          <p:nvPr/>
        </p:nvPicPr>
        <p:blipFill>
          <a:blip r:embed="rId4"/>
          <a:stretch/>
        </p:blipFill>
        <p:spPr>
          <a:xfrm>
            <a:off x="9793440" y="249840"/>
            <a:ext cx="202500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7" name="矩形 64"/>
          <p:cNvSpPr/>
          <p:nvPr/>
        </p:nvSpPr>
        <p:spPr>
          <a:xfrm>
            <a:off x="0" y="6188040"/>
            <a:ext cx="12191760" cy="669600"/>
          </a:xfrm>
          <a:prstGeom prst="rect">
            <a:avLst/>
          </a:prstGeom>
          <a:gradFill rotWithShape="0">
            <a:gsLst>
              <a:gs pos="0">
                <a:srgbClr val="A13F0B"/>
              </a:gs>
              <a:gs pos="100000">
                <a:srgbClr val="A13F0B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grpSp>
        <p:nvGrpSpPr>
          <p:cNvPr id="438" name="组合 29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439" name="组合 30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440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441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442" name="组合 47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443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44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445" name="组合 48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446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47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48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449" name="组合 31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450" name="组合 32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451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52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453" name="组合 33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454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55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456" name="组合 34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457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58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59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460" name="组合 35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461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462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椭圆 88"/>
          <p:cNvSpPr/>
          <p:nvPr/>
        </p:nvSpPr>
        <p:spPr>
          <a:xfrm>
            <a:off x="-3816720" y="-1541880"/>
            <a:ext cx="8697240" cy="99414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64" name="椭圆 87"/>
          <p:cNvSpPr/>
          <p:nvPr/>
        </p:nvSpPr>
        <p:spPr>
          <a:xfrm>
            <a:off x="-3999600" y="-1541880"/>
            <a:ext cx="8697240" cy="9941400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65" name="图片 86"/>
          <p:cNvSpPr/>
          <p:nvPr/>
        </p:nvSpPr>
        <p:spPr>
          <a:xfrm>
            <a:off x="-1260360" y="0"/>
            <a:ext cx="5918760" cy="6857640"/>
          </a:xfrm>
          <a:custGeom>
            <a:avLst/>
            <a:gdLst>
              <a:gd name="textAreaLeft" fmla="*/ 0 w 5918760"/>
              <a:gd name="textAreaRight" fmla="*/ 5919120 w 591876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5919101" h="6858000">
                <a:moveTo>
                  <a:pt x="0" y="0"/>
                </a:moveTo>
                <a:lnTo>
                  <a:pt x="4714485" y="0"/>
                </a:lnTo>
                <a:lnTo>
                  <a:pt x="4786974" y="86723"/>
                </a:lnTo>
                <a:cubicBezTo>
                  <a:pt x="5490384" y="969480"/>
                  <a:pt x="5919101" y="2142133"/>
                  <a:pt x="5919101" y="3429000"/>
                </a:cubicBezTo>
                <a:cubicBezTo>
                  <a:pt x="5919101" y="4715867"/>
                  <a:pt x="5490384" y="5888521"/>
                  <a:pt x="4786974" y="6771277"/>
                </a:cubicBezTo>
                <a:lnTo>
                  <a:pt x="4714485" y="6858000"/>
                </a:lnTo>
                <a:lnTo>
                  <a:pt x="0" y="685800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6" name="椭圆 85"/>
          <p:cNvSpPr/>
          <p:nvPr/>
        </p:nvSpPr>
        <p:spPr>
          <a:xfrm>
            <a:off x="-4038480" y="-1541880"/>
            <a:ext cx="8697240" cy="9941400"/>
          </a:xfrm>
          <a:prstGeom prst="ellipse">
            <a:avLst/>
          </a:prstGeom>
          <a:solidFill>
            <a:schemeClr val="accent1">
              <a:alpha val="88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467" name="图片 89"/>
          <p:cNvPicPr/>
          <p:nvPr/>
        </p:nvPicPr>
        <p:blipFill>
          <a:blip r:embed="rId4"/>
          <a:stretch/>
        </p:blipFill>
        <p:spPr>
          <a:xfrm>
            <a:off x="9837720" y="252000"/>
            <a:ext cx="1968840" cy="432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entury Gothic"/>
              </a:rPr>
              <a:t>Click to edit the title text format</a:t>
            </a:r>
          </a:p>
        </p:txBody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微软雅黑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微软雅黑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微软雅黑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微软雅黑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微软雅黑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微软雅黑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微软雅黑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图片 2"/>
          <p:cNvPicPr/>
          <p:nvPr/>
        </p:nvPicPr>
        <p:blipFill>
          <a:blip r:embed="rId3"/>
          <a:srcRect r="30566" b="46403"/>
          <a:stretch/>
        </p:blipFill>
        <p:spPr>
          <a:xfrm>
            <a:off x="9019080" y="4400640"/>
            <a:ext cx="3194280" cy="2468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71" name="图片 7"/>
          <p:cNvPicPr/>
          <p:nvPr/>
        </p:nvPicPr>
        <p:blipFill>
          <a:blip r:embed="rId4"/>
          <a:srcRect t="-75" b="12517"/>
          <a:stretch/>
        </p:blipFill>
        <p:spPr>
          <a:xfrm>
            <a:off x="0" y="0"/>
            <a:ext cx="12191760" cy="4400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72" name="矩形 8"/>
          <p:cNvSpPr/>
          <p:nvPr/>
        </p:nvSpPr>
        <p:spPr>
          <a:xfrm>
            <a:off x="0" y="4398840"/>
            <a:ext cx="12191760" cy="19656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80" dist="63360" dir="5400000" algn="t" rotWithShape="0">
              <a:srgbClr val="000000">
                <a:alpha val="2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73" name="矩形 11"/>
          <p:cNvSpPr/>
          <p:nvPr/>
        </p:nvSpPr>
        <p:spPr>
          <a:xfrm>
            <a:off x="0" y="0"/>
            <a:ext cx="12191760" cy="44002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474" name="图片 12"/>
          <p:cNvPicPr/>
          <p:nvPr/>
        </p:nvPicPr>
        <p:blipFill>
          <a:blip r:embed="rId5"/>
          <a:stretch/>
        </p:blipFill>
        <p:spPr>
          <a:xfrm>
            <a:off x="9702000" y="142200"/>
            <a:ext cx="2242080" cy="6274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75" name="图片 13"/>
          <p:cNvPicPr/>
          <p:nvPr/>
        </p:nvPicPr>
        <p:blipFill>
          <a:blip r:embed="rId4"/>
          <a:srcRect t="-75" b="12517"/>
          <a:stretch/>
        </p:blipFill>
        <p:spPr>
          <a:xfrm>
            <a:off x="0" y="0"/>
            <a:ext cx="12191760" cy="4400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76" name="矩形 14"/>
          <p:cNvSpPr/>
          <p:nvPr/>
        </p:nvSpPr>
        <p:spPr>
          <a:xfrm>
            <a:off x="0" y="0"/>
            <a:ext cx="12191760" cy="44002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477" name="直接连接符 15"/>
          <p:cNvCxnSpPr/>
          <p:nvPr/>
        </p:nvCxnSpPr>
        <p:spPr>
          <a:xfrm>
            <a:off x="-71640" y="4398480"/>
            <a:ext cx="12339720" cy="360"/>
          </a:xfrm>
          <a:prstGeom prst="straightConnector1">
            <a:avLst/>
          </a:prstGeom>
          <a:ln w="19050">
            <a:solidFill>
              <a:srgbClr val="FFFFFF"/>
            </a:solidFill>
          </a:ln>
        </p:spPr>
      </p:cxnSp>
      <p:pic>
        <p:nvPicPr>
          <p:cNvPr id="478" name="图片 16"/>
          <p:cNvPicPr/>
          <p:nvPr/>
        </p:nvPicPr>
        <p:blipFill>
          <a:blip r:embed="rId5"/>
          <a:stretch/>
        </p:blipFill>
        <p:spPr>
          <a:xfrm>
            <a:off x="9702000" y="142200"/>
            <a:ext cx="2242080" cy="627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79" name="矩形: 圆角 162"/>
          <p:cNvSpPr/>
          <p:nvPr/>
        </p:nvSpPr>
        <p:spPr>
          <a:xfrm>
            <a:off x="1664640" y="3107880"/>
            <a:ext cx="8944920" cy="3014640"/>
          </a:xfrm>
          <a:prstGeom prst="roundRect">
            <a:avLst>
              <a:gd name="adj" fmla="val 3205"/>
            </a:avLst>
          </a:prstGeom>
          <a:solidFill>
            <a:srgbClr val="FFFFFF">
              <a:alpha val="80000"/>
            </a:srgbClr>
          </a:solidFill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2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Arial"/>
              <a:ea typeface="微软雅黑"/>
            </a:endParaRPr>
          </a:p>
        </p:txBody>
      </p:sp>
      <p:sp>
        <p:nvSpPr>
          <p:cNvPr id="480" name="矩形: 圆角 163"/>
          <p:cNvSpPr/>
          <p:nvPr/>
        </p:nvSpPr>
        <p:spPr>
          <a:xfrm>
            <a:off x="1464120" y="3223080"/>
            <a:ext cx="9345960" cy="2899440"/>
          </a:xfrm>
          <a:prstGeom prst="roundRect">
            <a:avLst>
              <a:gd name="adj" fmla="val 3205"/>
            </a:avLst>
          </a:prstGeom>
          <a:solidFill>
            <a:srgbClr val="FFFFFF">
              <a:alpha val="94000"/>
            </a:srgbClr>
          </a:solidFill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2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Arial"/>
              <a:ea typeface="微软雅黑"/>
            </a:endParaRPr>
          </a:p>
        </p:txBody>
      </p:sp>
      <p:sp>
        <p:nvSpPr>
          <p:cNvPr id="481" name="矩形: 圆角 164"/>
          <p:cNvSpPr/>
          <p:nvPr/>
        </p:nvSpPr>
        <p:spPr>
          <a:xfrm>
            <a:off x="1200240" y="3365280"/>
            <a:ext cx="9791280" cy="2757240"/>
          </a:xfrm>
          <a:prstGeom prst="roundRect">
            <a:avLst>
              <a:gd name="adj" fmla="val 3205"/>
            </a:avLst>
          </a:prstGeom>
          <a:gradFill rotWithShape="0">
            <a:gsLst>
              <a:gs pos="0">
                <a:srgbClr val="FFFFFF"/>
              </a:gs>
              <a:gs pos="100000">
                <a:srgbClr val="F8F8F8"/>
              </a:gs>
            </a:gsLst>
            <a:lin ang="5400000"/>
          </a:gradFill>
          <a:ln w="12700">
            <a:noFill/>
          </a:ln>
          <a:effectLst>
            <a:outerShdw blurRad="317520" sx="102000" sy="102000" algn="ctr" rotWithShape="0">
              <a:srgbClr val="BFBFBF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lIns="540000" tIns="72000" rIns="540000" bIns="72000" numCol="1" spcCol="0" anchor="ctr">
            <a:noAutofit/>
          </a:bodyPr>
          <a:lstStyle/>
          <a:p>
            <a:pPr defTabSz="914400">
              <a:lnSpc>
                <a:spcPct val="120000"/>
              </a:lnSpc>
              <a:tabLst>
                <a:tab pos="0" algn="l"/>
              </a:tabLst>
            </a:pPr>
            <a:endParaRPr lang="en-US" sz="2400" b="0" u="none" strike="noStrike">
              <a:solidFill>
                <a:srgbClr val="000000"/>
              </a:solidFill>
              <a:uFillTx/>
              <a:latin typeface="Arial"/>
              <a:ea typeface="微软雅黑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图片 2"/>
          <p:cNvPicPr/>
          <p:nvPr/>
        </p:nvPicPr>
        <p:blipFill>
          <a:blip r:embed="rId3"/>
          <a:srcRect l="29066" r="32940"/>
          <a:stretch/>
        </p:blipFill>
        <p:spPr>
          <a:xfrm>
            <a:off x="0" y="0"/>
            <a:ext cx="391428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83" name="矩形 12"/>
          <p:cNvSpPr/>
          <p:nvPr/>
        </p:nvSpPr>
        <p:spPr>
          <a:xfrm>
            <a:off x="0" y="0"/>
            <a:ext cx="3914280" cy="6857640"/>
          </a:xfrm>
          <a:prstGeom prst="rect">
            <a:avLst/>
          </a:prstGeom>
          <a:solidFill>
            <a:schemeClr val="accent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84" name="矩形 13"/>
          <p:cNvSpPr/>
          <p:nvPr/>
        </p:nvSpPr>
        <p:spPr>
          <a:xfrm>
            <a:off x="0" y="0"/>
            <a:ext cx="3914280" cy="6857640"/>
          </a:xfrm>
          <a:prstGeom prst="rect">
            <a:avLst/>
          </a:prstGeom>
          <a:gradFill rotWithShape="0">
            <a:gsLst>
              <a:gs pos="25000">
                <a:srgbClr val="006C39">
                  <a:alpha val="0"/>
                </a:srgbClr>
              </a:gs>
              <a:gs pos="100000">
                <a:srgbClr val="006C39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485" name="直接连接符 15"/>
          <p:cNvCxnSpPr/>
          <p:nvPr/>
        </p:nvCxnSpPr>
        <p:spPr>
          <a:xfrm>
            <a:off x="3960360" y="0"/>
            <a:ext cx="360" cy="6858360"/>
          </a:xfrm>
          <a:prstGeom prst="straightConnector1">
            <a:avLst/>
          </a:prstGeom>
          <a:ln w="38100">
            <a:solidFill>
              <a:srgbClr val="006C39"/>
            </a:solidFill>
          </a:ln>
        </p:spPr>
      </p:cxnSp>
      <p:grpSp>
        <p:nvGrpSpPr>
          <p:cNvPr id="486" name="组合 20"/>
          <p:cNvGrpSpPr/>
          <p:nvPr/>
        </p:nvGrpSpPr>
        <p:grpSpPr>
          <a:xfrm>
            <a:off x="3961440" y="2796840"/>
            <a:ext cx="122760" cy="1263960"/>
            <a:chOff x="3961440" y="2796840"/>
            <a:chExt cx="122760" cy="1263960"/>
          </a:xfrm>
        </p:grpSpPr>
        <p:sp>
          <p:nvSpPr>
            <p:cNvPr id="487" name="等腰三角形 21"/>
            <p:cNvSpPr/>
            <p:nvPr/>
          </p:nvSpPr>
          <p:spPr>
            <a:xfrm rot="5400000">
              <a:off x="3952080" y="3377880"/>
              <a:ext cx="141840" cy="1224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solidFill>
                <a:srgbClr val="A13F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16560" rIns="90000" bIns="165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cxnSp>
          <p:nvCxnSpPr>
            <p:cNvPr id="488" name="直接连接符 22"/>
            <p:cNvCxnSpPr/>
            <p:nvPr/>
          </p:nvCxnSpPr>
          <p:spPr>
            <a:xfrm>
              <a:off x="3961440" y="2796840"/>
              <a:ext cx="360" cy="1264320"/>
            </a:xfrm>
            <a:prstGeom prst="straightConnector1">
              <a:avLst/>
            </a:prstGeom>
            <a:ln w="38100">
              <a:solidFill>
                <a:srgbClr val="A13F0B"/>
              </a:solidFill>
            </a:ln>
          </p:spPr>
        </p:cxnSp>
      </p:grpSp>
      <p:cxnSp>
        <p:nvCxnSpPr>
          <p:cNvPr id="489" name="直接连接符 41"/>
          <p:cNvCxnSpPr/>
          <p:nvPr/>
        </p:nvCxnSpPr>
        <p:spPr>
          <a:xfrm>
            <a:off x="1053360" y="2793240"/>
            <a:ext cx="1727280" cy="36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sp>
        <p:nvSpPr>
          <p:cNvPr id="490" name="矩形 42"/>
          <p:cNvSpPr/>
          <p:nvPr/>
        </p:nvSpPr>
        <p:spPr>
          <a:xfrm>
            <a:off x="846720" y="2752560"/>
            <a:ext cx="213588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zh-CN" sz="5400" b="0" u="none" strike="noStrike" spc="601">
                <a:solidFill>
                  <a:srgbClr val="FFFFFF"/>
                </a:solidFill>
                <a:uFillTx/>
                <a:latin typeface="微软雅黑"/>
                <a:ea typeface="微软雅黑"/>
              </a:rPr>
              <a:t>目录</a:t>
            </a:r>
            <a:endParaRPr lang="en-US" sz="5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1" name="矩形 43"/>
          <p:cNvSpPr/>
          <p:nvPr/>
        </p:nvSpPr>
        <p:spPr>
          <a:xfrm>
            <a:off x="963720" y="3596040"/>
            <a:ext cx="1906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2400" b="0" u="none" strike="noStrike">
                <a:solidFill>
                  <a:srgbClr val="FFFFFF"/>
                </a:solidFill>
                <a:uFillTx/>
                <a:latin typeface="Century Gothic"/>
                <a:ea typeface="微软雅黑"/>
              </a:rPr>
              <a:t>CONTENTS</a:t>
            </a:r>
            <a:endParaRPr lang="en-US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492" name="直接连接符 44"/>
          <p:cNvCxnSpPr/>
          <p:nvPr/>
        </p:nvCxnSpPr>
        <p:spPr>
          <a:xfrm>
            <a:off x="1053360" y="4060800"/>
            <a:ext cx="1727280" cy="36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pic>
        <p:nvPicPr>
          <p:cNvPr id="493" name="图片 1"/>
          <p:cNvPicPr/>
          <p:nvPr/>
        </p:nvPicPr>
        <p:blipFill>
          <a:blip r:embed="rId4"/>
          <a:stretch/>
        </p:blipFill>
        <p:spPr>
          <a:xfrm>
            <a:off x="1064880" y="2218680"/>
            <a:ext cx="1715400" cy="479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94" name="图片 5"/>
          <p:cNvPicPr/>
          <p:nvPr/>
        </p:nvPicPr>
        <p:blipFill>
          <a:blip r:embed="rId5"/>
          <a:srcRect r="15911" b="16287"/>
          <a:stretch/>
        </p:blipFill>
        <p:spPr>
          <a:xfrm>
            <a:off x="7257960" y="1942200"/>
            <a:ext cx="4949280" cy="493344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25000">
              <a:srgbClr val="006C39">
                <a:alpha val="0"/>
              </a:srgbClr>
            </a:gs>
            <a:gs pos="100000">
              <a:srgbClr val="006C39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7E42"/>
              </a:gs>
              <a:gs pos="100000">
                <a:srgbClr val="006C39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496" name="图片 2"/>
          <p:cNvPicPr/>
          <p:nvPr/>
        </p:nvPicPr>
        <p:blipFill>
          <a:blip r:embed="rId3"/>
          <a:stretch/>
        </p:blipFill>
        <p:spPr>
          <a:xfrm>
            <a:off x="6943680" y="493200"/>
            <a:ext cx="5250600" cy="5253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97" name="矩形 9"/>
          <p:cNvSpPr/>
          <p:nvPr/>
        </p:nvSpPr>
        <p:spPr>
          <a:xfrm>
            <a:off x="6943680" y="0"/>
            <a:ext cx="5248080" cy="6857640"/>
          </a:xfrm>
          <a:prstGeom prst="rect">
            <a:avLst/>
          </a:prstGeom>
          <a:gradFill rotWithShape="0">
            <a:gsLst>
              <a:gs pos="0">
                <a:srgbClr val="006C39">
                  <a:alpha val="0"/>
                </a:srgbClr>
              </a:gs>
              <a:gs pos="100000">
                <a:srgbClr val="006C39">
                  <a:alpha val="72000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98" name="矩形 119"/>
          <p:cNvSpPr/>
          <p:nvPr/>
        </p:nvSpPr>
        <p:spPr>
          <a:xfrm>
            <a:off x="660240" y="6054480"/>
            <a:ext cx="2014200" cy="1436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499" name="PlaceHolder 1"/>
          <p:cNvSpPr>
            <a:spLocks noGrp="1"/>
          </p:cNvSpPr>
          <p:nvPr>
            <p:ph type="body"/>
          </p:nvPr>
        </p:nvSpPr>
        <p:spPr>
          <a:xfrm>
            <a:off x="510480" y="982440"/>
            <a:ext cx="3551040" cy="6066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3200" b="0" u="none" strike="noStrike" spc="99">
                <a:solidFill>
                  <a:schemeClr val="lt1"/>
                </a:solidFill>
                <a:uFillTx/>
                <a:latin typeface="微软雅黑"/>
                <a:ea typeface="微软雅黑"/>
              </a:rPr>
              <a:t>第几部分 ▶</a:t>
            </a:r>
            <a:endParaRPr lang="en-US" sz="32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510480" y="2742120"/>
            <a:ext cx="7197480" cy="6066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4400" b="0" u="none" strike="noStrike" spc="99">
                <a:solidFill>
                  <a:schemeClr val="lt1"/>
                </a:solidFill>
                <a:uFillTx/>
                <a:latin typeface="微软雅黑"/>
                <a:ea typeface="微软雅黑"/>
              </a:rPr>
              <a:t>请在此处添加你的标题</a:t>
            </a:r>
            <a:endParaRPr lang="en-US" sz="44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body"/>
          </p:nvPr>
        </p:nvSpPr>
        <p:spPr>
          <a:xfrm>
            <a:off x="561240" y="3837600"/>
            <a:ext cx="7146720" cy="15224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marL="285840" indent="-285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zh-CN" sz="1400" b="0" u="none" strike="noStrike" spc="99">
                <a:solidFill>
                  <a:schemeClr val="lt1"/>
                </a:solidFill>
                <a:uFillTx/>
                <a:latin typeface="微软雅黑"/>
                <a:ea typeface="微软雅黑"/>
              </a:rPr>
              <a:t>这里可以写一点点文字，介绍此章节主要内容</a:t>
            </a:r>
            <a:endParaRPr lang="en-US" sz="1400" b="0" u="none" strike="noStrike">
              <a:solidFill>
                <a:schemeClr val="dk1"/>
              </a:solidFill>
              <a:uFillTx/>
              <a:latin typeface="微软雅黑"/>
            </a:endParaRPr>
          </a:p>
          <a:p>
            <a:pPr marL="285840" indent="-285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zh-CN" sz="1400" b="0" u="none" strike="noStrike" spc="99">
                <a:solidFill>
                  <a:schemeClr val="lt1"/>
                </a:solidFill>
                <a:uFillTx/>
                <a:latin typeface="微软雅黑"/>
                <a:ea typeface="微软雅黑"/>
              </a:rPr>
              <a:t>国外现状</a:t>
            </a:r>
            <a:endParaRPr lang="en-US" sz="1400" b="0" u="none" strike="noStrike">
              <a:solidFill>
                <a:schemeClr val="dk1"/>
              </a:solidFill>
              <a:uFillTx/>
              <a:latin typeface="微软雅黑"/>
            </a:endParaRPr>
          </a:p>
          <a:p>
            <a:pPr marL="285840" indent="-285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zh-CN" sz="1400" b="0" u="none" strike="noStrike" spc="99">
                <a:solidFill>
                  <a:schemeClr val="lt1"/>
                </a:solidFill>
                <a:uFillTx/>
                <a:latin typeface="微软雅黑"/>
                <a:ea typeface="微软雅黑"/>
              </a:rPr>
              <a:t>国内现状</a:t>
            </a:r>
            <a:endParaRPr lang="en-US" sz="1400" b="0" u="none" strike="noStrike">
              <a:solidFill>
                <a:schemeClr val="dk1"/>
              </a:solidFill>
              <a:uFillTx/>
              <a:latin typeface="微软雅黑"/>
            </a:endParaRPr>
          </a:p>
          <a:p>
            <a:pPr marL="285840" indent="-285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1400" b="0" u="none" strike="noStrike" spc="99">
                <a:solidFill>
                  <a:schemeClr val="lt1"/>
                </a:solidFill>
                <a:uFillTx/>
                <a:latin typeface="微软雅黑"/>
                <a:ea typeface="微软雅黑"/>
              </a:rPr>
              <a:t>…</a:t>
            </a:r>
            <a:endParaRPr lang="en-US" sz="1400" b="0" u="none" strike="noStrike">
              <a:solidFill>
                <a:schemeClr val="dk1"/>
              </a:solidFill>
              <a:uFillTx/>
              <a:latin typeface="微软雅黑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</a:pPr>
            <a:endParaRPr lang="en-US" sz="14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sp>
        <p:nvSpPr>
          <p:cNvPr id="502" name="矩形 1"/>
          <p:cNvSpPr/>
          <p:nvPr/>
        </p:nvSpPr>
        <p:spPr>
          <a:xfrm>
            <a:off x="0" y="6167160"/>
            <a:ext cx="12191760" cy="6904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0880" sx="102000" sy="102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3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503" name="图片 142"/>
          <p:cNvPicPr/>
          <p:nvPr/>
        </p:nvPicPr>
        <p:blipFill>
          <a:blip r:embed="rId4"/>
          <a:stretch/>
        </p:blipFill>
        <p:spPr>
          <a:xfrm>
            <a:off x="10203840" y="6386400"/>
            <a:ext cx="1257120" cy="2761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504" name="组合 84"/>
          <p:cNvGrpSpPr/>
          <p:nvPr/>
        </p:nvGrpSpPr>
        <p:grpSpPr>
          <a:xfrm>
            <a:off x="694080" y="6394680"/>
            <a:ext cx="1931400" cy="235080"/>
            <a:chOff x="694080" y="6394680"/>
            <a:chExt cx="1931400" cy="235080"/>
          </a:xfrm>
        </p:grpSpPr>
        <p:grpSp>
          <p:nvGrpSpPr>
            <p:cNvPr id="505" name="组合 85"/>
            <p:cNvGrpSpPr/>
            <p:nvPr/>
          </p:nvGrpSpPr>
          <p:grpSpPr>
            <a:xfrm>
              <a:off x="1813320" y="6397560"/>
              <a:ext cx="812160" cy="230040"/>
              <a:chOff x="1813320" y="6397560"/>
              <a:chExt cx="812160" cy="230040"/>
            </a:xfrm>
          </p:grpSpPr>
          <p:sp>
            <p:nvSpPr>
              <p:cNvPr id="506" name="Freeform 5"/>
              <p:cNvSpPr/>
              <p:nvPr/>
            </p:nvSpPr>
            <p:spPr>
              <a:xfrm>
                <a:off x="2262240" y="6411960"/>
                <a:ext cx="181080" cy="204480"/>
              </a:xfrm>
              <a:custGeom>
                <a:avLst/>
                <a:gdLst>
                  <a:gd name="textAreaLeft" fmla="*/ 0 w 181080"/>
                  <a:gd name="textAreaRight" fmla="*/ 181440 w 181080"/>
                  <a:gd name="textAreaTop" fmla="*/ 0 h 204480"/>
                  <a:gd name="textAreaBottom" fmla="*/ 204840 h 20448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507" name="Freeform 6"/>
              <p:cNvSpPr/>
              <p:nvPr/>
            </p:nvSpPr>
            <p:spPr>
              <a:xfrm>
                <a:off x="2521440" y="6441120"/>
                <a:ext cx="104040" cy="156960"/>
              </a:xfrm>
              <a:custGeom>
                <a:avLst/>
                <a:gdLst>
                  <a:gd name="textAreaLeft" fmla="*/ 0 w 104040"/>
                  <a:gd name="textAreaRight" fmla="*/ 104400 w 104040"/>
                  <a:gd name="textAreaTop" fmla="*/ 0 h 156960"/>
                  <a:gd name="textAreaBottom" fmla="*/ 157320 h 15696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508" name="组合 102"/>
              <p:cNvGrpSpPr/>
              <p:nvPr/>
            </p:nvGrpSpPr>
            <p:grpSpPr>
              <a:xfrm>
                <a:off x="1813320" y="6397560"/>
                <a:ext cx="185400" cy="230040"/>
                <a:chOff x="1813320" y="6397560"/>
                <a:chExt cx="185400" cy="230040"/>
              </a:xfrm>
            </p:grpSpPr>
            <p:sp>
              <p:nvSpPr>
                <p:cNvPr id="509" name="Freeform 7"/>
                <p:cNvSpPr/>
                <p:nvPr/>
              </p:nvSpPr>
              <p:spPr>
                <a:xfrm>
                  <a:off x="1813320" y="6397560"/>
                  <a:ext cx="185400" cy="150840"/>
                </a:xfrm>
                <a:custGeom>
                  <a:avLst/>
                  <a:gdLst>
                    <a:gd name="textAreaLeft" fmla="*/ 0 w 185400"/>
                    <a:gd name="textAreaRight" fmla="*/ 185760 w 185400"/>
                    <a:gd name="textAreaTop" fmla="*/ 0 h 150840"/>
                    <a:gd name="textAreaBottom" fmla="*/ 151200 h 150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10" name="Freeform 8"/>
                <p:cNvSpPr/>
                <p:nvPr/>
              </p:nvSpPr>
              <p:spPr>
                <a:xfrm>
                  <a:off x="1852560" y="6489360"/>
                  <a:ext cx="115560" cy="138240"/>
                </a:xfrm>
                <a:custGeom>
                  <a:avLst/>
                  <a:gdLst>
                    <a:gd name="textAreaLeft" fmla="*/ 0 w 115560"/>
                    <a:gd name="textAreaRight" fmla="*/ 115920 w 115560"/>
                    <a:gd name="textAreaTop" fmla="*/ 0 h 138240"/>
                    <a:gd name="textAreaBottom" fmla="*/ 138600 h 13824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511" name="组合 103"/>
              <p:cNvGrpSpPr/>
              <p:nvPr/>
            </p:nvGrpSpPr>
            <p:grpSpPr>
              <a:xfrm>
                <a:off x="2072160" y="6460560"/>
                <a:ext cx="111960" cy="120240"/>
                <a:chOff x="2072160" y="6460560"/>
                <a:chExt cx="111960" cy="120240"/>
              </a:xfrm>
            </p:grpSpPr>
            <p:sp>
              <p:nvSpPr>
                <p:cNvPr id="512" name="Freeform 15"/>
                <p:cNvSpPr/>
                <p:nvPr/>
              </p:nvSpPr>
              <p:spPr>
                <a:xfrm>
                  <a:off x="2072160" y="6487200"/>
                  <a:ext cx="51480" cy="83160"/>
                </a:xfrm>
                <a:custGeom>
                  <a:avLst/>
                  <a:gdLst>
                    <a:gd name="textAreaLeft" fmla="*/ 0 w 51480"/>
                    <a:gd name="textAreaRight" fmla="*/ 51840 w 51480"/>
                    <a:gd name="textAreaTop" fmla="*/ 0 h 83160"/>
                    <a:gd name="textAreaBottom" fmla="*/ 83520 h 8316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41760" bIns="4176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13" name="Freeform 16"/>
                <p:cNvSpPr/>
                <p:nvPr/>
              </p:nvSpPr>
              <p:spPr>
                <a:xfrm>
                  <a:off x="2127960" y="6463440"/>
                  <a:ext cx="56160" cy="117360"/>
                </a:xfrm>
                <a:custGeom>
                  <a:avLst/>
                  <a:gdLst>
                    <a:gd name="textAreaLeft" fmla="*/ 0 w 56160"/>
                    <a:gd name="textAreaRight" fmla="*/ 56520 w 56160"/>
                    <a:gd name="textAreaTop" fmla="*/ 0 h 117360"/>
                    <a:gd name="textAreaBottom" fmla="*/ 117720 h 11736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14" name="Freeform 17"/>
                <p:cNvSpPr/>
                <p:nvPr/>
              </p:nvSpPr>
              <p:spPr>
                <a:xfrm>
                  <a:off x="2101680" y="6460560"/>
                  <a:ext cx="36720" cy="21240"/>
                </a:xfrm>
                <a:custGeom>
                  <a:avLst/>
                  <a:gdLst>
                    <a:gd name="textAreaLeft" fmla="*/ 0 w 36720"/>
                    <a:gd name="textAreaRight" fmla="*/ 37080 w 36720"/>
                    <a:gd name="textAreaTop" fmla="*/ 0 h 21240"/>
                    <a:gd name="textAreaBottom" fmla="*/ 21600 h 2124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0800" bIns="1080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515" name="组合 86"/>
            <p:cNvGrpSpPr/>
            <p:nvPr/>
          </p:nvGrpSpPr>
          <p:grpSpPr>
            <a:xfrm>
              <a:off x="694080" y="6394680"/>
              <a:ext cx="849240" cy="235080"/>
              <a:chOff x="694080" y="6394680"/>
              <a:chExt cx="849240" cy="235080"/>
            </a:xfrm>
          </p:grpSpPr>
          <p:grpSp>
            <p:nvGrpSpPr>
              <p:cNvPr id="516" name="组合 87"/>
              <p:cNvGrpSpPr/>
              <p:nvPr/>
            </p:nvGrpSpPr>
            <p:grpSpPr>
              <a:xfrm>
                <a:off x="1145160" y="6433200"/>
                <a:ext cx="164160" cy="172440"/>
                <a:chOff x="1145160" y="6433200"/>
                <a:chExt cx="164160" cy="172440"/>
              </a:xfrm>
            </p:grpSpPr>
            <p:sp>
              <p:nvSpPr>
                <p:cNvPr id="517" name="Freeform 9"/>
                <p:cNvSpPr/>
                <p:nvPr/>
              </p:nvSpPr>
              <p:spPr>
                <a:xfrm>
                  <a:off x="1145160" y="6446160"/>
                  <a:ext cx="85320" cy="145080"/>
                </a:xfrm>
                <a:custGeom>
                  <a:avLst/>
                  <a:gdLst>
                    <a:gd name="textAreaLeft" fmla="*/ 0 w 85320"/>
                    <a:gd name="textAreaRight" fmla="*/ 85680 w 85320"/>
                    <a:gd name="textAreaTop" fmla="*/ 0 h 145080"/>
                    <a:gd name="textAreaBottom" fmla="*/ 145440 h 14508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18" name="Freeform 10"/>
                <p:cNvSpPr/>
                <p:nvPr/>
              </p:nvSpPr>
              <p:spPr>
                <a:xfrm>
                  <a:off x="1229400" y="6433200"/>
                  <a:ext cx="79920" cy="172440"/>
                </a:xfrm>
                <a:custGeom>
                  <a:avLst/>
                  <a:gdLst>
                    <a:gd name="textAreaLeft" fmla="*/ 0 w 79920"/>
                    <a:gd name="textAreaRight" fmla="*/ 80280 w 79920"/>
                    <a:gd name="textAreaTop" fmla="*/ 0 h 172440"/>
                    <a:gd name="textAreaBottom" fmla="*/ 172800 h 17244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519" name="组合 88"/>
              <p:cNvGrpSpPr/>
              <p:nvPr/>
            </p:nvGrpSpPr>
            <p:grpSpPr>
              <a:xfrm>
                <a:off x="694080" y="6394680"/>
                <a:ext cx="186120" cy="235080"/>
                <a:chOff x="694080" y="6394680"/>
                <a:chExt cx="186120" cy="235080"/>
              </a:xfrm>
            </p:grpSpPr>
            <p:sp>
              <p:nvSpPr>
                <p:cNvPr id="520" name="Freeform 13"/>
                <p:cNvSpPr/>
                <p:nvPr/>
              </p:nvSpPr>
              <p:spPr>
                <a:xfrm>
                  <a:off x="694080" y="6394680"/>
                  <a:ext cx="186120" cy="222120"/>
                </a:xfrm>
                <a:custGeom>
                  <a:avLst/>
                  <a:gdLst>
                    <a:gd name="textAreaLeft" fmla="*/ 0 w 186120"/>
                    <a:gd name="textAreaRight" fmla="*/ 186480 w 186120"/>
                    <a:gd name="textAreaTop" fmla="*/ 0 h 222120"/>
                    <a:gd name="textAreaBottom" fmla="*/ 222480 h 22212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21" name="Freeform 14"/>
                <p:cNvSpPr/>
                <p:nvPr/>
              </p:nvSpPr>
              <p:spPr>
                <a:xfrm>
                  <a:off x="745200" y="6568200"/>
                  <a:ext cx="22680" cy="61560"/>
                </a:xfrm>
                <a:custGeom>
                  <a:avLst/>
                  <a:gdLst>
                    <a:gd name="textAreaLeft" fmla="*/ 0 w 22680"/>
                    <a:gd name="textAreaRight" fmla="*/ 23040 w 22680"/>
                    <a:gd name="textAreaTop" fmla="*/ 0 h 61560"/>
                    <a:gd name="textAreaBottom" fmla="*/ 61920 h 6156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0960" bIns="3096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522" name="组合 89"/>
              <p:cNvGrpSpPr/>
              <p:nvPr/>
            </p:nvGrpSpPr>
            <p:grpSpPr>
              <a:xfrm>
                <a:off x="946440" y="6462000"/>
                <a:ext cx="124560" cy="107280"/>
                <a:chOff x="946440" y="6462000"/>
                <a:chExt cx="124560" cy="107280"/>
              </a:xfrm>
            </p:grpSpPr>
            <p:sp>
              <p:nvSpPr>
                <p:cNvPr id="523" name="Freeform 18"/>
                <p:cNvSpPr/>
                <p:nvPr/>
              </p:nvSpPr>
              <p:spPr>
                <a:xfrm>
                  <a:off x="988560" y="6462000"/>
                  <a:ext cx="82440" cy="107280"/>
                </a:xfrm>
                <a:custGeom>
                  <a:avLst/>
                  <a:gdLst>
                    <a:gd name="textAreaLeft" fmla="*/ 0 w 82440"/>
                    <a:gd name="textAreaRight" fmla="*/ 82800 w 82440"/>
                    <a:gd name="textAreaTop" fmla="*/ 0 h 107280"/>
                    <a:gd name="textAreaBottom" fmla="*/ 107640 h 10728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24" name="Freeform 19"/>
                <p:cNvSpPr/>
                <p:nvPr/>
              </p:nvSpPr>
              <p:spPr>
                <a:xfrm>
                  <a:off x="946440" y="6489000"/>
                  <a:ext cx="41760" cy="79200"/>
                </a:xfrm>
                <a:custGeom>
                  <a:avLst/>
                  <a:gdLst>
                    <a:gd name="textAreaLeft" fmla="*/ 0 w 41760"/>
                    <a:gd name="textAreaRight" fmla="*/ 42120 w 41760"/>
                    <a:gd name="textAreaTop" fmla="*/ 0 h 79200"/>
                    <a:gd name="textAreaBottom" fmla="*/ 79560 h 7920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600" bIns="3960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25" name="Freeform 20"/>
                <p:cNvSpPr/>
                <p:nvPr/>
              </p:nvSpPr>
              <p:spPr>
                <a:xfrm>
                  <a:off x="971280" y="6463080"/>
                  <a:ext cx="38520" cy="24480"/>
                </a:xfrm>
                <a:custGeom>
                  <a:avLst/>
                  <a:gdLst>
                    <a:gd name="textAreaLeft" fmla="*/ 0 w 38520"/>
                    <a:gd name="textAreaRight" fmla="*/ 38880 w 38520"/>
                    <a:gd name="textAreaTop" fmla="*/ 0 h 24480"/>
                    <a:gd name="textAreaBottom" fmla="*/ 24840 h 244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2240" bIns="122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526" name="组合 90"/>
              <p:cNvGrpSpPr/>
              <p:nvPr/>
            </p:nvGrpSpPr>
            <p:grpSpPr>
              <a:xfrm>
                <a:off x="1400040" y="6442560"/>
                <a:ext cx="143280" cy="142560"/>
                <a:chOff x="1400040" y="6442560"/>
                <a:chExt cx="143280" cy="142560"/>
              </a:xfrm>
            </p:grpSpPr>
            <p:sp>
              <p:nvSpPr>
                <p:cNvPr id="527" name="Freeform 11"/>
                <p:cNvSpPr/>
                <p:nvPr/>
              </p:nvSpPr>
              <p:spPr>
                <a:xfrm>
                  <a:off x="1443240" y="6442560"/>
                  <a:ext cx="100080" cy="140040"/>
                </a:xfrm>
                <a:custGeom>
                  <a:avLst/>
                  <a:gdLst>
                    <a:gd name="textAreaLeft" fmla="*/ 0 w 100080"/>
                    <a:gd name="textAreaRight" fmla="*/ 100440 w 100080"/>
                    <a:gd name="textAreaTop" fmla="*/ 0 h 140040"/>
                    <a:gd name="textAreaBottom" fmla="*/ 140400 h 1400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528" name="Freeform 12"/>
                <p:cNvSpPr/>
                <p:nvPr/>
              </p:nvSpPr>
              <p:spPr>
                <a:xfrm>
                  <a:off x="1400040" y="6450120"/>
                  <a:ext cx="53640" cy="135000"/>
                </a:xfrm>
                <a:custGeom>
                  <a:avLst/>
                  <a:gdLst>
                    <a:gd name="textAreaLeft" fmla="*/ 0 w 53640"/>
                    <a:gd name="textAreaRight" fmla="*/ 54000 w 53640"/>
                    <a:gd name="textAreaTop" fmla="*/ 0 h 135000"/>
                    <a:gd name="textAreaBottom" fmla="*/ 135360 h 13500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图片 1"/>
          <p:cNvPicPr/>
          <p:nvPr/>
        </p:nvPicPr>
        <p:blipFill>
          <a:blip r:embed="rId3"/>
          <a:srcRect t="-75" b="194"/>
          <a:stretch/>
        </p:blipFill>
        <p:spPr>
          <a:xfrm>
            <a:off x="0" y="0"/>
            <a:ext cx="12191760" cy="5019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30" name="矩形 4"/>
          <p:cNvSpPr/>
          <p:nvPr/>
        </p:nvSpPr>
        <p:spPr>
          <a:xfrm>
            <a:off x="0" y="5019840"/>
            <a:ext cx="12191760" cy="1837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531" name="矩形 9"/>
          <p:cNvSpPr/>
          <p:nvPr/>
        </p:nvSpPr>
        <p:spPr>
          <a:xfrm>
            <a:off x="0" y="0"/>
            <a:ext cx="12191760" cy="50194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532" name="直接连接符 6"/>
          <p:cNvCxnSpPr/>
          <p:nvPr/>
        </p:nvCxnSpPr>
        <p:spPr>
          <a:xfrm>
            <a:off x="-73440" y="5009760"/>
            <a:ext cx="12340080" cy="360"/>
          </a:xfrm>
          <a:prstGeom prst="straightConnector1">
            <a:avLst/>
          </a:prstGeom>
          <a:ln w="19050">
            <a:solidFill>
              <a:srgbClr val="FFFFFF"/>
            </a:solidFill>
          </a:ln>
        </p:spPr>
      </p:cxnSp>
      <p:sp>
        <p:nvSpPr>
          <p:cNvPr id="533" name="矩形 8"/>
          <p:cNvSpPr/>
          <p:nvPr/>
        </p:nvSpPr>
        <p:spPr>
          <a:xfrm>
            <a:off x="2041920" y="3927600"/>
            <a:ext cx="8107560" cy="2164320"/>
          </a:xfrm>
          <a:prstGeom prst="rect">
            <a:avLst/>
          </a:prstGeom>
          <a:solidFill>
            <a:srgbClr val="FFFFFF"/>
          </a:solidFill>
          <a:ln w="76200">
            <a:solidFill>
              <a:srgbClr val="A2A2A2">
                <a:lumMod val="20000"/>
                <a:lumOff val="80000"/>
              </a:srgbClr>
            </a:solidFill>
            <a:miter/>
          </a:ln>
          <a:effectLst>
            <a:outerShdw blurRad="558720" sx="102000" sy="102000" algn="ctr" rotWithShape="0">
              <a:srgbClr val="000000">
                <a:alpha val="2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Arial"/>
              <a:ea typeface="微软雅黑"/>
            </a:endParaRPr>
          </a:p>
        </p:txBody>
      </p:sp>
      <p:pic>
        <p:nvPicPr>
          <p:cNvPr id="534" name="图片 3"/>
          <p:cNvPicPr/>
          <p:nvPr/>
        </p:nvPicPr>
        <p:blipFill>
          <a:blip r:embed="rId4"/>
          <a:stretch/>
        </p:blipFill>
        <p:spPr>
          <a:xfrm>
            <a:off x="4554720" y="1532520"/>
            <a:ext cx="3081960" cy="86256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图片 1"/>
          <p:cNvPicPr/>
          <p:nvPr/>
        </p:nvPicPr>
        <p:blipFill>
          <a:blip r:embed="rId3"/>
          <a:srcRect t="-75" b="194"/>
          <a:stretch/>
        </p:blipFill>
        <p:spPr>
          <a:xfrm>
            <a:off x="0" y="0"/>
            <a:ext cx="12191760" cy="5019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36" name="矩形 4"/>
          <p:cNvSpPr/>
          <p:nvPr/>
        </p:nvSpPr>
        <p:spPr>
          <a:xfrm>
            <a:off x="0" y="5019840"/>
            <a:ext cx="12191760" cy="1837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537" name="矩形 9"/>
          <p:cNvSpPr/>
          <p:nvPr/>
        </p:nvSpPr>
        <p:spPr>
          <a:xfrm>
            <a:off x="0" y="0"/>
            <a:ext cx="12191760" cy="50194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538" name="直接连接符 6"/>
          <p:cNvCxnSpPr/>
          <p:nvPr/>
        </p:nvCxnSpPr>
        <p:spPr>
          <a:xfrm>
            <a:off x="-73440" y="5009760"/>
            <a:ext cx="12340080" cy="360"/>
          </a:xfrm>
          <a:prstGeom prst="straightConnector1">
            <a:avLst/>
          </a:prstGeom>
          <a:ln w="19050">
            <a:solidFill>
              <a:srgbClr val="FFFFFF"/>
            </a:solidFill>
          </a:ln>
        </p:spPr>
      </p:cxnSp>
      <p:sp>
        <p:nvSpPr>
          <p:cNvPr id="539" name="矩形 8"/>
          <p:cNvSpPr/>
          <p:nvPr/>
        </p:nvSpPr>
        <p:spPr>
          <a:xfrm>
            <a:off x="1473840" y="3927600"/>
            <a:ext cx="9243720" cy="2164320"/>
          </a:xfrm>
          <a:prstGeom prst="rect">
            <a:avLst/>
          </a:prstGeom>
          <a:solidFill>
            <a:srgbClr val="FFFFFF"/>
          </a:solidFill>
          <a:ln w="76200">
            <a:solidFill>
              <a:srgbClr val="A2A2A2">
                <a:lumMod val="20000"/>
                <a:lumOff val="80000"/>
              </a:srgbClr>
            </a:solidFill>
            <a:miter/>
          </a:ln>
          <a:effectLst>
            <a:outerShdw blurRad="558720" sx="102000" sy="102000" algn="ctr" rotWithShape="0">
              <a:srgbClr val="000000">
                <a:alpha val="2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Arial"/>
              <a:ea typeface="微软雅黑"/>
            </a:endParaRPr>
          </a:p>
        </p:txBody>
      </p:sp>
      <p:pic>
        <p:nvPicPr>
          <p:cNvPr id="540" name="图片 10"/>
          <p:cNvPicPr/>
          <p:nvPr/>
        </p:nvPicPr>
        <p:blipFill>
          <a:blip r:embed="rId4"/>
          <a:stretch/>
        </p:blipFill>
        <p:spPr>
          <a:xfrm>
            <a:off x="4554720" y="1532520"/>
            <a:ext cx="3081960" cy="86256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A-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73" name="PA-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8244"/>
              </a:gs>
              <a:gs pos="100000">
                <a:srgbClr val="006C39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74" name="任意多边形: 形状 39"/>
          <p:cNvSpPr/>
          <p:nvPr/>
        </p:nvSpPr>
        <p:spPr>
          <a:xfrm>
            <a:off x="221760" y="0"/>
            <a:ext cx="7536600" cy="6857640"/>
          </a:xfrm>
          <a:custGeom>
            <a:avLst/>
            <a:gdLst>
              <a:gd name="textAreaLeft" fmla="*/ 0 w 7536600"/>
              <a:gd name="textAreaRight" fmla="*/ 7536960 w 753660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pattFill prst="wdUpDiag">
            <a:fgClr>
              <a:srgbClr val="D9D9D9"/>
            </a:fgClr>
            <a:bgClr>
              <a:srgbClr val="FFFFFF"/>
            </a:bgClr>
          </a:pattFill>
          <a:ln>
            <a:noFill/>
          </a:ln>
          <a:effectLst>
            <a:outerShdw blurRad="190440" sx="101000" sy="101000" algn="l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75" name="任意多边形: 形状 39"/>
          <p:cNvSpPr/>
          <p:nvPr/>
        </p:nvSpPr>
        <p:spPr>
          <a:xfrm>
            <a:off x="189720" y="0"/>
            <a:ext cx="7536600" cy="6857640"/>
          </a:xfrm>
          <a:custGeom>
            <a:avLst/>
            <a:gdLst>
              <a:gd name="textAreaLeft" fmla="*/ 0 w 7536600"/>
              <a:gd name="textAreaRight" fmla="*/ 7536960 w 753660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13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76" name="任意多边形: 形状 39"/>
          <p:cNvSpPr/>
          <p:nvPr/>
        </p:nvSpPr>
        <p:spPr>
          <a:xfrm>
            <a:off x="0" y="0"/>
            <a:ext cx="7536600" cy="6857640"/>
          </a:xfrm>
          <a:custGeom>
            <a:avLst/>
            <a:gdLst>
              <a:gd name="textAreaLeft" fmla="*/ 0 w 7536600"/>
              <a:gd name="textAreaRight" fmla="*/ 7536960 w 753660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320" sx="101000" sy="101000" algn="l" rotWithShape="0">
              <a:srgbClr val="000000">
                <a:alpha val="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77" name="任意多边形: 形状 74"/>
          <p:cNvSpPr/>
          <p:nvPr/>
        </p:nvSpPr>
        <p:spPr>
          <a:xfrm flipV="1">
            <a:off x="660240" y="3829320"/>
            <a:ext cx="6489000" cy="192960"/>
          </a:xfrm>
          <a:custGeom>
            <a:avLst/>
            <a:gdLst>
              <a:gd name="textAreaLeft" fmla="*/ 0 w 6489000"/>
              <a:gd name="textAreaRight" fmla="*/ 6489360 w 6489000"/>
              <a:gd name="textAreaTop" fmla="*/ 360 h 192960"/>
              <a:gd name="textAreaBottom" fmla="*/ 193680 h 192960"/>
            </a:gdLst>
            <a:ahLst/>
            <a:cxnLst/>
            <a:rect l="textAreaLeft" t="textAreaTop" r="textAreaRight" b="textAreaBottom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rgbClr val="006C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3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71400" y="2622240"/>
            <a:ext cx="7014600" cy="1189080"/>
          </a:xfrm>
          <a:prstGeom prst="rect">
            <a:avLst/>
          </a:prstGeom>
          <a:noFill/>
          <a:ln w="0">
            <a:noFill/>
          </a:ln>
        </p:spPr>
        <p:txBody>
          <a:bodyPr lIns="0" tIns="45720" rIns="91440" bIns="45720" numCol="1" spcCol="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sz="3600" b="1" u="none" strike="noStrike" spc="99">
                <a:solidFill>
                  <a:schemeClr val="dk1"/>
                </a:solidFill>
                <a:uFillTx/>
                <a:latin typeface="微软雅黑"/>
                <a:ea typeface="微软雅黑"/>
              </a:rPr>
              <a:t>请在此输入标题</a:t>
            </a:r>
            <a:br>
              <a:rPr sz="3600"/>
            </a:br>
            <a:r>
              <a:rPr lang="zh-CN" sz="3600" b="1" u="none" strike="noStrike" spc="99">
                <a:solidFill>
                  <a:schemeClr val="dk1"/>
                </a:solidFill>
                <a:uFillTx/>
                <a:latin typeface="微软雅黑"/>
                <a:ea typeface="微软雅黑"/>
              </a:rPr>
              <a:t>尽量回车保证标题为两行</a:t>
            </a:r>
            <a:endParaRPr lang="en-US" sz="36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71400" y="2352240"/>
            <a:ext cx="5137560" cy="256320"/>
          </a:xfrm>
          <a:prstGeom prst="rect">
            <a:avLst/>
          </a:prstGeom>
          <a:noFill/>
          <a:ln w="0">
            <a:noFill/>
          </a:ln>
        </p:spPr>
        <p:txBody>
          <a:bodyPr lIns="0" tIns="45720" rIns="91440" bIns="45720" numCol="1" spcCol="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1200" b="0" u="none" strike="noStrike" spc="99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 Light"/>
                <a:ea typeface="微软雅黑 Light"/>
              </a:rPr>
              <a:t>请在此输入你的副标题</a:t>
            </a:r>
            <a:r>
              <a:rPr lang="en-US" sz="1200" b="0" u="none" strike="noStrike" spc="99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Wingdings 3"/>
                <a:ea typeface="微软雅黑 Light"/>
              </a:rPr>
              <a:t></a:t>
            </a:r>
            <a:endParaRPr lang="en-US" sz="12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71400" y="4095720"/>
            <a:ext cx="6220800" cy="369000"/>
          </a:xfrm>
          <a:prstGeom prst="rect">
            <a:avLst/>
          </a:prstGeom>
          <a:noFill/>
          <a:ln w="0">
            <a:noFill/>
          </a:ln>
        </p:spPr>
        <p:txBody>
          <a:bodyPr lIns="0" tIns="45720" rIns="91440" bIns="45720" numCol="1" spcCol="0" anchor="ctr">
            <a:noAutofit/>
          </a:bodyPr>
          <a:lstStyle/>
          <a:p>
            <a:pPr indent="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1400" b="0" u="none" strike="noStrike" spc="99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微软雅黑"/>
                <a:ea typeface="微软雅黑"/>
              </a:rPr>
              <a:t>答辩人：北小理　　　导　师： 京小工　　　时　间：</a:t>
            </a:r>
            <a:r>
              <a:rPr lang="en-US" sz="1400" b="0" u="none" strike="noStrike" spc="99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微软雅黑"/>
                <a:ea typeface="微软雅黑"/>
              </a:rPr>
              <a:t>XXX</a:t>
            </a:r>
            <a:endParaRPr lang="en-US" sz="14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sp>
        <p:nvSpPr>
          <p:cNvPr id="81" name="文本框 15"/>
          <p:cNvSpPr/>
          <p:nvPr/>
        </p:nvSpPr>
        <p:spPr>
          <a:xfrm>
            <a:off x="474480" y="318240"/>
            <a:ext cx="2104560" cy="834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0000" tIns="180000" rIns="180000" bIns="180000" anchor="t">
            <a:spAutoFit/>
          </a:bodyPr>
          <a:lstStyle/>
          <a:p>
            <a:pPr defTabSz="914400">
              <a:lnSpc>
                <a:spcPct val="130000"/>
              </a:lnSpc>
              <a:tabLst>
                <a:tab pos="0" algn="l"/>
              </a:tabLst>
            </a:pPr>
            <a:r>
              <a:rPr lang="en-US" sz="2400" b="1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◁ BIT ▷</a:t>
            </a:r>
            <a:endParaRPr lang="en-US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2" name="图片 22"/>
          <p:cNvPicPr/>
          <p:nvPr/>
        </p:nvPicPr>
        <p:blipFill>
          <a:blip r:embed="rId3"/>
          <a:stretch/>
        </p:blipFill>
        <p:spPr>
          <a:xfrm>
            <a:off x="8250840" y="-774720"/>
            <a:ext cx="7885080" cy="7588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3" name="图片 19"/>
          <p:cNvPicPr/>
          <p:nvPr/>
        </p:nvPicPr>
        <p:blipFill>
          <a:blip r:embed="rId4"/>
          <a:stretch/>
        </p:blipFill>
        <p:spPr>
          <a:xfrm>
            <a:off x="8250840" y="2196720"/>
            <a:ext cx="3242880" cy="24638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84" name="组合 1"/>
          <p:cNvGrpSpPr/>
          <p:nvPr/>
        </p:nvGrpSpPr>
        <p:grpSpPr>
          <a:xfrm>
            <a:off x="671400" y="6061320"/>
            <a:ext cx="2479320" cy="304560"/>
            <a:chOff x="671400" y="6061320"/>
            <a:chExt cx="2479320" cy="304560"/>
          </a:xfrm>
        </p:grpSpPr>
        <p:grpSp>
          <p:nvGrpSpPr>
            <p:cNvPr id="85" name="组合 73"/>
            <p:cNvGrpSpPr/>
            <p:nvPr/>
          </p:nvGrpSpPr>
          <p:grpSpPr>
            <a:xfrm>
              <a:off x="2098440" y="6064920"/>
              <a:ext cx="1052280" cy="298080"/>
              <a:chOff x="2098440" y="6064920"/>
              <a:chExt cx="1052280" cy="298080"/>
            </a:xfrm>
          </p:grpSpPr>
          <p:sp>
            <p:nvSpPr>
              <p:cNvPr id="86" name="Freeform 5"/>
              <p:cNvSpPr/>
              <p:nvPr/>
            </p:nvSpPr>
            <p:spPr>
              <a:xfrm>
                <a:off x="2679840" y="60836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87" name="Freeform 6"/>
              <p:cNvSpPr/>
              <p:nvPr/>
            </p:nvSpPr>
            <p:spPr>
              <a:xfrm>
                <a:off x="3015720" y="61261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88" name="组合 90"/>
              <p:cNvGrpSpPr/>
              <p:nvPr/>
            </p:nvGrpSpPr>
            <p:grpSpPr>
              <a:xfrm>
                <a:off x="2098440" y="6064920"/>
                <a:ext cx="240480" cy="298080"/>
                <a:chOff x="2098440" y="6064920"/>
                <a:chExt cx="240480" cy="298080"/>
              </a:xfrm>
            </p:grpSpPr>
            <p:sp>
              <p:nvSpPr>
                <p:cNvPr id="89" name="Freeform 7"/>
                <p:cNvSpPr/>
                <p:nvPr/>
              </p:nvSpPr>
              <p:spPr>
                <a:xfrm>
                  <a:off x="2098440" y="60649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0" name="Freeform 8"/>
                <p:cNvSpPr/>
                <p:nvPr/>
              </p:nvSpPr>
              <p:spPr>
                <a:xfrm>
                  <a:off x="2149560" y="61840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1" name="组合 91"/>
              <p:cNvGrpSpPr/>
              <p:nvPr/>
            </p:nvGrpSpPr>
            <p:grpSpPr>
              <a:xfrm>
                <a:off x="2433600" y="6146280"/>
                <a:ext cx="145440" cy="155880"/>
                <a:chOff x="2433600" y="6146280"/>
                <a:chExt cx="145440" cy="155880"/>
              </a:xfrm>
            </p:grpSpPr>
            <p:sp>
              <p:nvSpPr>
                <p:cNvPr id="92" name="Freeform 15"/>
                <p:cNvSpPr/>
                <p:nvPr/>
              </p:nvSpPr>
              <p:spPr>
                <a:xfrm>
                  <a:off x="2433600" y="61812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3" name="Freeform 16"/>
                <p:cNvSpPr/>
                <p:nvPr/>
              </p:nvSpPr>
              <p:spPr>
                <a:xfrm>
                  <a:off x="2505960" y="61502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4" name="Freeform 17"/>
                <p:cNvSpPr/>
                <p:nvPr/>
              </p:nvSpPr>
              <p:spPr>
                <a:xfrm>
                  <a:off x="2471760" y="614628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95" name="组合 74"/>
            <p:cNvGrpSpPr/>
            <p:nvPr/>
          </p:nvGrpSpPr>
          <p:grpSpPr>
            <a:xfrm>
              <a:off x="671400" y="6061320"/>
              <a:ext cx="1100160" cy="304560"/>
              <a:chOff x="671400" y="6061320"/>
              <a:chExt cx="1100160" cy="304560"/>
            </a:xfrm>
          </p:grpSpPr>
          <p:grpSp>
            <p:nvGrpSpPr>
              <p:cNvPr id="96" name="组合 75"/>
              <p:cNvGrpSpPr/>
              <p:nvPr/>
            </p:nvGrpSpPr>
            <p:grpSpPr>
              <a:xfrm>
                <a:off x="1256040" y="6111000"/>
                <a:ext cx="212400" cy="223560"/>
                <a:chOff x="1256040" y="6111000"/>
                <a:chExt cx="212400" cy="223560"/>
              </a:xfrm>
            </p:grpSpPr>
            <p:sp>
              <p:nvSpPr>
                <p:cNvPr id="97" name="Freeform 9"/>
                <p:cNvSpPr/>
                <p:nvPr/>
              </p:nvSpPr>
              <p:spPr>
                <a:xfrm>
                  <a:off x="1256040" y="61275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8" name="Freeform 10"/>
                <p:cNvSpPr/>
                <p:nvPr/>
              </p:nvSpPr>
              <p:spPr>
                <a:xfrm>
                  <a:off x="1364760" y="61110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9" name="组合 76"/>
              <p:cNvGrpSpPr/>
              <p:nvPr/>
            </p:nvGrpSpPr>
            <p:grpSpPr>
              <a:xfrm>
                <a:off x="671400" y="6061320"/>
                <a:ext cx="241200" cy="304560"/>
                <a:chOff x="671400" y="6061320"/>
                <a:chExt cx="241200" cy="304560"/>
              </a:xfrm>
            </p:grpSpPr>
            <p:sp>
              <p:nvSpPr>
                <p:cNvPr id="100" name="Freeform 13"/>
                <p:cNvSpPr/>
                <p:nvPr/>
              </p:nvSpPr>
              <p:spPr>
                <a:xfrm>
                  <a:off x="671400" y="60613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1" name="Freeform 14"/>
                <p:cNvSpPr/>
                <p:nvPr/>
              </p:nvSpPr>
              <p:spPr>
                <a:xfrm>
                  <a:off x="737640" y="62859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2" name="组合 77"/>
              <p:cNvGrpSpPr/>
              <p:nvPr/>
            </p:nvGrpSpPr>
            <p:grpSpPr>
              <a:xfrm>
                <a:off x="998280" y="6148440"/>
                <a:ext cx="161640" cy="139320"/>
                <a:chOff x="998280" y="6148440"/>
                <a:chExt cx="161640" cy="139320"/>
              </a:xfrm>
            </p:grpSpPr>
            <p:sp>
              <p:nvSpPr>
                <p:cNvPr id="103" name="Freeform 18"/>
                <p:cNvSpPr/>
                <p:nvPr/>
              </p:nvSpPr>
              <p:spPr>
                <a:xfrm>
                  <a:off x="1052640" y="61484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4" name="Freeform 19"/>
                <p:cNvSpPr/>
                <p:nvPr/>
              </p:nvSpPr>
              <p:spPr>
                <a:xfrm>
                  <a:off x="998280" y="61833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5" name="Freeform 20"/>
                <p:cNvSpPr/>
                <p:nvPr/>
              </p:nvSpPr>
              <p:spPr>
                <a:xfrm>
                  <a:off x="1030320" y="61498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6" name="组合 78"/>
              <p:cNvGrpSpPr/>
              <p:nvPr/>
            </p:nvGrpSpPr>
            <p:grpSpPr>
              <a:xfrm>
                <a:off x="1586160" y="6123240"/>
                <a:ext cx="185400" cy="184680"/>
                <a:chOff x="1586160" y="6123240"/>
                <a:chExt cx="185400" cy="184680"/>
              </a:xfrm>
            </p:grpSpPr>
            <p:sp>
              <p:nvSpPr>
                <p:cNvPr id="107" name="Freeform 11"/>
                <p:cNvSpPr/>
                <p:nvPr/>
              </p:nvSpPr>
              <p:spPr>
                <a:xfrm>
                  <a:off x="1641960" y="61232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8" name="Freeform 12"/>
                <p:cNvSpPr/>
                <p:nvPr/>
              </p:nvSpPr>
              <p:spPr>
                <a:xfrm>
                  <a:off x="1586160" y="61329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图片 1"/>
          <p:cNvPicPr/>
          <p:nvPr/>
        </p:nvPicPr>
        <p:blipFill>
          <a:blip r:embed="rId3"/>
          <a:srcRect t="13080" b="113"/>
          <a:stretch/>
        </p:blipFill>
        <p:spPr>
          <a:xfrm>
            <a:off x="0" y="0"/>
            <a:ext cx="12191760" cy="4362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42" name="矩形 4"/>
          <p:cNvSpPr/>
          <p:nvPr/>
        </p:nvSpPr>
        <p:spPr>
          <a:xfrm>
            <a:off x="0" y="4346640"/>
            <a:ext cx="12191760" cy="251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543" name="矩形 9"/>
          <p:cNvSpPr/>
          <p:nvPr/>
        </p:nvSpPr>
        <p:spPr>
          <a:xfrm>
            <a:off x="0" y="0"/>
            <a:ext cx="12191760" cy="43462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544" name="直接连接符 6"/>
          <p:cNvCxnSpPr/>
          <p:nvPr/>
        </p:nvCxnSpPr>
        <p:spPr>
          <a:xfrm>
            <a:off x="-73800" y="4346640"/>
            <a:ext cx="12340080" cy="360"/>
          </a:xfrm>
          <a:prstGeom prst="straightConnector1">
            <a:avLst/>
          </a:prstGeom>
          <a:ln w="19050">
            <a:solidFill>
              <a:srgbClr val="FFFFFF"/>
            </a:solidFill>
          </a:ln>
        </p:spPr>
      </p:cxnSp>
      <p:sp>
        <p:nvSpPr>
          <p:cNvPr id="545" name="矩形 8"/>
          <p:cNvSpPr/>
          <p:nvPr/>
        </p:nvSpPr>
        <p:spPr>
          <a:xfrm>
            <a:off x="1828800" y="2523960"/>
            <a:ext cx="8493480" cy="3567600"/>
          </a:xfrm>
          <a:prstGeom prst="rect">
            <a:avLst/>
          </a:prstGeom>
          <a:solidFill>
            <a:srgbClr val="FFFFFF"/>
          </a:solidFill>
          <a:ln w="76200">
            <a:solidFill>
              <a:srgbClr val="A2A2A2">
                <a:lumMod val="20000"/>
                <a:lumOff val="80000"/>
              </a:srgbClr>
            </a:solidFill>
            <a:miter/>
          </a:ln>
          <a:effectLst>
            <a:outerShdw blurRad="558720" sx="102000" sy="102000" algn="ctr" rotWithShape="0">
              <a:srgbClr val="000000">
                <a:alpha val="2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Arial"/>
              <a:ea typeface="微软雅黑"/>
            </a:endParaRPr>
          </a:p>
        </p:txBody>
      </p:sp>
      <p:pic>
        <p:nvPicPr>
          <p:cNvPr id="546" name="图片 68"/>
          <p:cNvPicPr/>
          <p:nvPr/>
        </p:nvPicPr>
        <p:blipFill>
          <a:blip r:embed="rId4"/>
          <a:stretch/>
        </p:blipFill>
        <p:spPr>
          <a:xfrm>
            <a:off x="4554720" y="861120"/>
            <a:ext cx="3081960" cy="86256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7E42"/>
              </a:gs>
              <a:gs pos="100000">
                <a:srgbClr val="006C39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548" name="图片 10"/>
          <p:cNvPicPr/>
          <p:nvPr/>
        </p:nvPicPr>
        <p:blipFill>
          <a:blip r:embed="rId3"/>
          <a:stretch/>
        </p:blipFill>
        <p:spPr>
          <a:xfrm>
            <a:off x="6943680" y="1087560"/>
            <a:ext cx="5250600" cy="5253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49" name="矩形 11"/>
          <p:cNvSpPr/>
          <p:nvPr/>
        </p:nvSpPr>
        <p:spPr>
          <a:xfrm>
            <a:off x="7423200" y="0"/>
            <a:ext cx="4768560" cy="6857640"/>
          </a:xfrm>
          <a:prstGeom prst="rect">
            <a:avLst/>
          </a:prstGeom>
          <a:gradFill rotWithShape="0">
            <a:gsLst>
              <a:gs pos="0">
                <a:srgbClr val="006C39">
                  <a:alpha val="0"/>
                </a:srgbClr>
              </a:gs>
              <a:gs pos="100000">
                <a:srgbClr val="006C39">
                  <a:alpha val="72000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550" name="矩形 42"/>
          <p:cNvSpPr/>
          <p:nvPr/>
        </p:nvSpPr>
        <p:spPr>
          <a:xfrm>
            <a:off x="6873840" y="3188520"/>
            <a:ext cx="5317920" cy="1204920"/>
          </a:xfrm>
          <a:prstGeom prst="rect">
            <a:avLst/>
          </a:prstGeom>
          <a:solidFill>
            <a:srgbClr val="FFFFFF"/>
          </a:solidFill>
          <a:ln w="76200">
            <a:noFill/>
          </a:ln>
          <a:effectLst>
            <a:outerShdw blurRad="558720" sx="102000" sy="102000" algn="ctr" rotWithShape="0">
              <a:srgbClr val="000000">
                <a:alpha val="2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Arial"/>
              <a:ea typeface="微软雅黑"/>
            </a:endParaRPr>
          </a:p>
        </p:txBody>
      </p:sp>
      <p:sp>
        <p:nvSpPr>
          <p:cNvPr id="551" name="矩形 43"/>
          <p:cNvSpPr/>
          <p:nvPr/>
        </p:nvSpPr>
        <p:spPr>
          <a:xfrm>
            <a:off x="6873840" y="3188520"/>
            <a:ext cx="549000" cy="1204920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Arial"/>
              <a:ea typeface="微软雅黑"/>
            </a:endParaRPr>
          </a:p>
        </p:txBody>
      </p:sp>
      <p:sp>
        <p:nvSpPr>
          <p:cNvPr id="552" name="文本框 44"/>
          <p:cNvSpPr/>
          <p:nvPr/>
        </p:nvSpPr>
        <p:spPr>
          <a:xfrm>
            <a:off x="-2647800" y="-2281680"/>
            <a:ext cx="6031440" cy="11062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72000" b="0" u="none" strike="noStrike">
                <a:solidFill>
                  <a:srgbClr val="FFFFFF">
                    <a:alpha val="40000"/>
                  </a:srgbClr>
                </a:solidFill>
                <a:uFillTx/>
                <a:latin typeface="Century Gothic"/>
                <a:ea typeface="微软雅黑"/>
              </a:rPr>
              <a:t>0</a:t>
            </a:r>
            <a:endParaRPr lang="en-US" sz="720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53" name="图片 45"/>
          <p:cNvPicPr/>
          <p:nvPr/>
        </p:nvPicPr>
        <p:blipFill>
          <a:blip r:embed="rId4"/>
          <a:stretch/>
        </p:blipFill>
        <p:spPr>
          <a:xfrm>
            <a:off x="9485280" y="203040"/>
            <a:ext cx="2509920" cy="70236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7E42"/>
              </a:gs>
              <a:gs pos="100000">
                <a:srgbClr val="006C39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555" name="图片 10"/>
          <p:cNvPicPr/>
          <p:nvPr/>
        </p:nvPicPr>
        <p:blipFill>
          <a:blip r:embed="rId3"/>
          <a:stretch/>
        </p:blipFill>
        <p:spPr>
          <a:xfrm>
            <a:off x="6943680" y="1087560"/>
            <a:ext cx="5250600" cy="5253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56" name="矩形 11"/>
          <p:cNvSpPr/>
          <p:nvPr/>
        </p:nvSpPr>
        <p:spPr>
          <a:xfrm>
            <a:off x="6870960" y="0"/>
            <a:ext cx="5320800" cy="6857640"/>
          </a:xfrm>
          <a:prstGeom prst="rect">
            <a:avLst/>
          </a:prstGeom>
          <a:gradFill rotWithShape="0">
            <a:gsLst>
              <a:gs pos="0">
                <a:srgbClr val="006C39">
                  <a:alpha val="0"/>
                </a:srgbClr>
              </a:gs>
              <a:gs pos="100000">
                <a:srgbClr val="006C39">
                  <a:alpha val="72000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557" name="矩形 42"/>
          <p:cNvSpPr/>
          <p:nvPr/>
        </p:nvSpPr>
        <p:spPr>
          <a:xfrm>
            <a:off x="6873840" y="3188520"/>
            <a:ext cx="5317920" cy="1204920"/>
          </a:xfrm>
          <a:prstGeom prst="rect">
            <a:avLst/>
          </a:prstGeom>
          <a:solidFill>
            <a:srgbClr val="FFFFFF"/>
          </a:solidFill>
          <a:ln w="76200">
            <a:noFill/>
          </a:ln>
          <a:effectLst>
            <a:outerShdw blurRad="558720" sx="102000" sy="102000" algn="ctr" rotWithShape="0">
              <a:srgbClr val="000000">
                <a:alpha val="2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Arial"/>
              <a:ea typeface="微软雅黑"/>
            </a:endParaRPr>
          </a:p>
        </p:txBody>
      </p:sp>
      <p:sp>
        <p:nvSpPr>
          <p:cNvPr id="558" name="矩形 43"/>
          <p:cNvSpPr/>
          <p:nvPr/>
        </p:nvSpPr>
        <p:spPr>
          <a:xfrm>
            <a:off x="6873840" y="3188520"/>
            <a:ext cx="549000" cy="1204920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Arial"/>
              <a:ea typeface="微软雅黑"/>
            </a:endParaRPr>
          </a:p>
        </p:txBody>
      </p:sp>
      <p:pic>
        <p:nvPicPr>
          <p:cNvPr id="559" name="图片 45"/>
          <p:cNvPicPr/>
          <p:nvPr/>
        </p:nvPicPr>
        <p:blipFill>
          <a:blip r:embed="rId4"/>
          <a:stretch/>
        </p:blipFill>
        <p:spPr>
          <a:xfrm>
            <a:off x="9485280" y="203040"/>
            <a:ext cx="2509920" cy="70236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560" name="Group 6"/>
          <p:cNvGrpSpPr/>
          <p:nvPr/>
        </p:nvGrpSpPr>
        <p:grpSpPr>
          <a:xfrm>
            <a:off x="779040" y="687960"/>
            <a:ext cx="3299400" cy="5424840"/>
            <a:chOff x="779040" y="687960"/>
            <a:chExt cx="3299400" cy="5424840"/>
          </a:xfrm>
        </p:grpSpPr>
        <p:sp>
          <p:nvSpPr>
            <p:cNvPr id="561" name="矩形 3"/>
            <p:cNvSpPr/>
            <p:nvPr/>
          </p:nvSpPr>
          <p:spPr>
            <a:xfrm>
              <a:off x="779040" y="6879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62" name="矩形 4"/>
            <p:cNvSpPr/>
            <p:nvPr/>
          </p:nvSpPr>
          <p:spPr>
            <a:xfrm>
              <a:off x="1362240" y="6879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63" name="矩形 5"/>
            <p:cNvSpPr/>
            <p:nvPr/>
          </p:nvSpPr>
          <p:spPr>
            <a:xfrm>
              <a:off x="1945440" y="6879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64" name="矩形 6"/>
            <p:cNvSpPr/>
            <p:nvPr/>
          </p:nvSpPr>
          <p:spPr>
            <a:xfrm>
              <a:off x="2528640" y="6879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65" name="矩形 7"/>
            <p:cNvSpPr/>
            <p:nvPr/>
          </p:nvSpPr>
          <p:spPr>
            <a:xfrm>
              <a:off x="3111840" y="6879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66" name="矩形 8"/>
            <p:cNvSpPr/>
            <p:nvPr/>
          </p:nvSpPr>
          <p:spPr>
            <a:xfrm>
              <a:off x="3695040" y="6879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67" name="矩形 59"/>
            <p:cNvSpPr/>
            <p:nvPr/>
          </p:nvSpPr>
          <p:spPr>
            <a:xfrm>
              <a:off x="779040" y="1229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68" name="矩形 60"/>
            <p:cNvSpPr/>
            <p:nvPr/>
          </p:nvSpPr>
          <p:spPr>
            <a:xfrm>
              <a:off x="1362240" y="1229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69" name="矩形 61"/>
            <p:cNvSpPr/>
            <p:nvPr/>
          </p:nvSpPr>
          <p:spPr>
            <a:xfrm>
              <a:off x="1945440" y="1229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0" name="矩形 62"/>
            <p:cNvSpPr/>
            <p:nvPr/>
          </p:nvSpPr>
          <p:spPr>
            <a:xfrm>
              <a:off x="2528640" y="1229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1" name="矩形 63"/>
            <p:cNvSpPr/>
            <p:nvPr/>
          </p:nvSpPr>
          <p:spPr>
            <a:xfrm>
              <a:off x="3111840" y="1229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2" name="矩形 64"/>
            <p:cNvSpPr/>
            <p:nvPr/>
          </p:nvSpPr>
          <p:spPr>
            <a:xfrm>
              <a:off x="3695040" y="1229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3" name="矩形 66"/>
            <p:cNvSpPr/>
            <p:nvPr/>
          </p:nvSpPr>
          <p:spPr>
            <a:xfrm>
              <a:off x="779040" y="179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4" name="矩形 67"/>
            <p:cNvSpPr/>
            <p:nvPr/>
          </p:nvSpPr>
          <p:spPr>
            <a:xfrm>
              <a:off x="1362240" y="179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5" name="矩形 68"/>
            <p:cNvSpPr/>
            <p:nvPr/>
          </p:nvSpPr>
          <p:spPr>
            <a:xfrm>
              <a:off x="1945440" y="179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6" name="矩形 69"/>
            <p:cNvSpPr/>
            <p:nvPr/>
          </p:nvSpPr>
          <p:spPr>
            <a:xfrm>
              <a:off x="2528640" y="179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7" name="矩形 70"/>
            <p:cNvSpPr/>
            <p:nvPr/>
          </p:nvSpPr>
          <p:spPr>
            <a:xfrm>
              <a:off x="3111840" y="179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8" name="矩形 71"/>
            <p:cNvSpPr/>
            <p:nvPr/>
          </p:nvSpPr>
          <p:spPr>
            <a:xfrm>
              <a:off x="3695040" y="179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79" name="矩形 73"/>
            <p:cNvSpPr/>
            <p:nvPr/>
          </p:nvSpPr>
          <p:spPr>
            <a:xfrm>
              <a:off x="779040" y="2354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0" name="矩形 74"/>
            <p:cNvSpPr/>
            <p:nvPr/>
          </p:nvSpPr>
          <p:spPr>
            <a:xfrm>
              <a:off x="1362240" y="2354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1" name="矩形 75"/>
            <p:cNvSpPr/>
            <p:nvPr/>
          </p:nvSpPr>
          <p:spPr>
            <a:xfrm>
              <a:off x="1945440" y="2354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2" name="矩形 76"/>
            <p:cNvSpPr/>
            <p:nvPr/>
          </p:nvSpPr>
          <p:spPr>
            <a:xfrm>
              <a:off x="2528640" y="2354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3" name="矩形 77"/>
            <p:cNvSpPr/>
            <p:nvPr/>
          </p:nvSpPr>
          <p:spPr>
            <a:xfrm>
              <a:off x="3111840" y="2354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4" name="矩形 78"/>
            <p:cNvSpPr/>
            <p:nvPr/>
          </p:nvSpPr>
          <p:spPr>
            <a:xfrm>
              <a:off x="3695040" y="235440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5" name="矩形 80"/>
            <p:cNvSpPr/>
            <p:nvPr/>
          </p:nvSpPr>
          <p:spPr>
            <a:xfrm>
              <a:off x="779040" y="2916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6" name="矩形 81"/>
            <p:cNvSpPr/>
            <p:nvPr/>
          </p:nvSpPr>
          <p:spPr>
            <a:xfrm>
              <a:off x="1362240" y="2916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7" name="矩形 82"/>
            <p:cNvSpPr/>
            <p:nvPr/>
          </p:nvSpPr>
          <p:spPr>
            <a:xfrm>
              <a:off x="1945440" y="2916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8" name="矩形 83"/>
            <p:cNvSpPr/>
            <p:nvPr/>
          </p:nvSpPr>
          <p:spPr>
            <a:xfrm>
              <a:off x="2528640" y="2916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89" name="矩形 84"/>
            <p:cNvSpPr/>
            <p:nvPr/>
          </p:nvSpPr>
          <p:spPr>
            <a:xfrm>
              <a:off x="3111840" y="2916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0" name="矩形 85"/>
            <p:cNvSpPr/>
            <p:nvPr/>
          </p:nvSpPr>
          <p:spPr>
            <a:xfrm>
              <a:off x="3695040" y="2916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1" name="矩形 87"/>
            <p:cNvSpPr/>
            <p:nvPr/>
          </p:nvSpPr>
          <p:spPr>
            <a:xfrm>
              <a:off x="779040" y="347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2" name="矩形 88"/>
            <p:cNvSpPr/>
            <p:nvPr/>
          </p:nvSpPr>
          <p:spPr>
            <a:xfrm>
              <a:off x="1362240" y="347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3" name="矩形 89"/>
            <p:cNvSpPr/>
            <p:nvPr/>
          </p:nvSpPr>
          <p:spPr>
            <a:xfrm>
              <a:off x="1945440" y="347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4" name="矩形 90"/>
            <p:cNvSpPr/>
            <p:nvPr/>
          </p:nvSpPr>
          <p:spPr>
            <a:xfrm>
              <a:off x="2528640" y="347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5" name="矩形 91"/>
            <p:cNvSpPr/>
            <p:nvPr/>
          </p:nvSpPr>
          <p:spPr>
            <a:xfrm>
              <a:off x="3111840" y="347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6" name="矩形 92"/>
            <p:cNvSpPr/>
            <p:nvPr/>
          </p:nvSpPr>
          <p:spPr>
            <a:xfrm>
              <a:off x="3695040" y="347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7" name="矩形 94"/>
            <p:cNvSpPr/>
            <p:nvPr/>
          </p:nvSpPr>
          <p:spPr>
            <a:xfrm>
              <a:off x="779040" y="404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8" name="矩形 95"/>
            <p:cNvSpPr/>
            <p:nvPr/>
          </p:nvSpPr>
          <p:spPr>
            <a:xfrm>
              <a:off x="1362240" y="404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599" name="矩形 96"/>
            <p:cNvSpPr/>
            <p:nvPr/>
          </p:nvSpPr>
          <p:spPr>
            <a:xfrm>
              <a:off x="1945440" y="404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0" name="矩形 97"/>
            <p:cNvSpPr/>
            <p:nvPr/>
          </p:nvSpPr>
          <p:spPr>
            <a:xfrm>
              <a:off x="2528640" y="404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1" name="矩形 98"/>
            <p:cNvSpPr/>
            <p:nvPr/>
          </p:nvSpPr>
          <p:spPr>
            <a:xfrm>
              <a:off x="3111840" y="404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2" name="矩形 99"/>
            <p:cNvSpPr/>
            <p:nvPr/>
          </p:nvSpPr>
          <p:spPr>
            <a:xfrm>
              <a:off x="3695040" y="404172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3" name="矩形 101"/>
            <p:cNvSpPr/>
            <p:nvPr/>
          </p:nvSpPr>
          <p:spPr>
            <a:xfrm>
              <a:off x="779040" y="4604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4" name="矩形 102"/>
            <p:cNvSpPr/>
            <p:nvPr/>
          </p:nvSpPr>
          <p:spPr>
            <a:xfrm>
              <a:off x="1362240" y="4604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5" name="矩形 103"/>
            <p:cNvSpPr/>
            <p:nvPr/>
          </p:nvSpPr>
          <p:spPr>
            <a:xfrm>
              <a:off x="1945440" y="4604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6" name="矩形 104"/>
            <p:cNvSpPr/>
            <p:nvPr/>
          </p:nvSpPr>
          <p:spPr>
            <a:xfrm>
              <a:off x="2528640" y="4604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7" name="矩形 105"/>
            <p:cNvSpPr/>
            <p:nvPr/>
          </p:nvSpPr>
          <p:spPr>
            <a:xfrm>
              <a:off x="3111840" y="4604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8" name="矩形 106"/>
            <p:cNvSpPr/>
            <p:nvPr/>
          </p:nvSpPr>
          <p:spPr>
            <a:xfrm>
              <a:off x="3695040" y="4604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09" name="矩形 108"/>
            <p:cNvSpPr/>
            <p:nvPr/>
          </p:nvSpPr>
          <p:spPr>
            <a:xfrm>
              <a:off x="779040" y="51663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0" name="矩形 109"/>
            <p:cNvSpPr/>
            <p:nvPr/>
          </p:nvSpPr>
          <p:spPr>
            <a:xfrm>
              <a:off x="1362240" y="51663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1" name="矩形 110"/>
            <p:cNvSpPr/>
            <p:nvPr/>
          </p:nvSpPr>
          <p:spPr>
            <a:xfrm>
              <a:off x="1945440" y="51663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2" name="矩形 111"/>
            <p:cNvSpPr/>
            <p:nvPr/>
          </p:nvSpPr>
          <p:spPr>
            <a:xfrm>
              <a:off x="2528640" y="51663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3" name="矩形 112"/>
            <p:cNvSpPr/>
            <p:nvPr/>
          </p:nvSpPr>
          <p:spPr>
            <a:xfrm>
              <a:off x="3111840" y="51663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4" name="矩形 113"/>
            <p:cNvSpPr/>
            <p:nvPr/>
          </p:nvSpPr>
          <p:spPr>
            <a:xfrm>
              <a:off x="3695040" y="516636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5" name="矩形 115"/>
            <p:cNvSpPr/>
            <p:nvPr/>
          </p:nvSpPr>
          <p:spPr>
            <a:xfrm>
              <a:off x="779040" y="572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6" name="矩形 116"/>
            <p:cNvSpPr/>
            <p:nvPr/>
          </p:nvSpPr>
          <p:spPr>
            <a:xfrm>
              <a:off x="1362240" y="572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7" name="矩形 117"/>
            <p:cNvSpPr/>
            <p:nvPr/>
          </p:nvSpPr>
          <p:spPr>
            <a:xfrm>
              <a:off x="1945440" y="572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8" name="矩形 118"/>
            <p:cNvSpPr/>
            <p:nvPr/>
          </p:nvSpPr>
          <p:spPr>
            <a:xfrm>
              <a:off x="2528640" y="572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19" name="矩形 119"/>
            <p:cNvSpPr/>
            <p:nvPr/>
          </p:nvSpPr>
          <p:spPr>
            <a:xfrm>
              <a:off x="3111840" y="572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20" name="矩形 120"/>
            <p:cNvSpPr/>
            <p:nvPr/>
          </p:nvSpPr>
          <p:spPr>
            <a:xfrm>
              <a:off x="3695040" y="5729040"/>
              <a:ext cx="383400" cy="38376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2400" b="0" u="none" strike="noStrike">
                <a:solidFill>
                  <a:srgbClr val="FFFFFF"/>
                </a:solidFill>
                <a:uFillTx/>
                <a:latin typeface="微软雅黑"/>
                <a:ea typeface="微软雅黑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1" name="直接连接符 1"/>
          <p:cNvCxnSpPr/>
          <p:nvPr/>
        </p:nvCxnSpPr>
        <p:spPr>
          <a:xfrm>
            <a:off x="1549800" y="862920"/>
            <a:ext cx="10319040" cy="360"/>
          </a:xfrm>
          <a:prstGeom prst="straightConnector1">
            <a:avLst/>
          </a:prstGeom>
          <a:ln w="28575">
            <a:solidFill>
              <a:srgbClr val="A2A2A2"/>
            </a:solidFill>
          </a:ln>
        </p:spPr>
      </p:cxnSp>
      <p:sp>
        <p:nvSpPr>
          <p:cNvPr id="622" name="矩形 23"/>
          <p:cNvSpPr/>
          <p:nvPr/>
        </p:nvSpPr>
        <p:spPr>
          <a:xfrm>
            <a:off x="11155320" y="6188040"/>
            <a:ext cx="712800" cy="66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623" name="矩形 2"/>
          <p:cNvSpPr/>
          <p:nvPr/>
        </p:nvSpPr>
        <p:spPr>
          <a:xfrm>
            <a:off x="318600" y="0"/>
            <a:ext cx="1048320" cy="872640"/>
          </a:xfrm>
          <a:prstGeom prst="rect">
            <a:avLst/>
          </a:prstGeom>
          <a:solidFill>
            <a:schemeClr val="accent1"/>
          </a:solidFill>
          <a:ln>
            <a:solidFill>
              <a:srgbClr val="006C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624" name="PlaceHolder 1"/>
          <p:cNvSpPr>
            <a:spLocks noGrp="1"/>
          </p:cNvSpPr>
          <p:nvPr>
            <p:ph type="title"/>
          </p:nvPr>
        </p:nvSpPr>
        <p:spPr>
          <a:xfrm>
            <a:off x="1606680" y="345960"/>
            <a:ext cx="864360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625" name="矩形 4"/>
          <p:cNvSpPr/>
          <p:nvPr/>
        </p:nvSpPr>
        <p:spPr>
          <a:xfrm>
            <a:off x="318600" y="6188040"/>
            <a:ext cx="10843920" cy="66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626" name="文本框 5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B9C84B7B-2843-4AB1-BC37-07A3662E0BFD}" type="slidenum">
              <a:rPr lang="en-US" sz="1600" b="0" u="none" strike="noStrike">
                <a:solidFill>
                  <a:srgbClr val="F2F2F2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7" name="矩形 24"/>
          <p:cNvSpPr/>
          <p:nvPr/>
        </p:nvSpPr>
        <p:spPr>
          <a:xfrm>
            <a:off x="1378800" y="-1440"/>
            <a:ext cx="166680" cy="874440"/>
          </a:xfrm>
          <a:prstGeom prst="rect">
            <a:avLst/>
          </a:prstGeom>
          <a:solidFill>
            <a:schemeClr val="accent4"/>
          </a:solidFill>
          <a:ln>
            <a:solidFill>
              <a:srgbClr val="A13F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628" name="图片 56"/>
          <p:cNvPicPr/>
          <p:nvPr/>
        </p:nvPicPr>
        <p:blipFill>
          <a:blip r:embed="rId3"/>
          <a:stretch/>
        </p:blipFill>
        <p:spPr>
          <a:xfrm>
            <a:off x="9837720" y="347400"/>
            <a:ext cx="1968840" cy="4327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629" name="直接连接符 6"/>
          <p:cNvCxnSpPr/>
          <p:nvPr/>
        </p:nvCxnSpPr>
        <p:spPr>
          <a:xfrm>
            <a:off x="1366200" y="-17640"/>
            <a:ext cx="360" cy="107928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cxnSp>
        <p:nvCxnSpPr>
          <p:cNvPr id="630" name="直接连接符 57"/>
          <p:cNvCxnSpPr/>
          <p:nvPr/>
        </p:nvCxnSpPr>
        <p:spPr>
          <a:xfrm>
            <a:off x="11155320" y="6119640"/>
            <a:ext cx="360" cy="76104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grpSp>
        <p:nvGrpSpPr>
          <p:cNvPr id="631" name="组合 83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632" name="组合 84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633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634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635" name="组合 101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636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37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38" name="组合 102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639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40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41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642" name="组合 85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643" name="组合 86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644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45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46" name="组合 87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647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48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49" name="组合 88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650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51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52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53" name="组合 89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654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55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  <p:sp>
        <p:nvSpPr>
          <p:cNvPr id="6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微软雅黑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微软雅黑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微软雅黑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微软雅黑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微软雅黑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微软雅黑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微软雅黑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矩形 23"/>
          <p:cNvSpPr/>
          <p:nvPr/>
        </p:nvSpPr>
        <p:spPr>
          <a:xfrm>
            <a:off x="11155320" y="6188040"/>
            <a:ext cx="712800" cy="66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658" name="矩形 4"/>
          <p:cNvSpPr/>
          <p:nvPr/>
        </p:nvSpPr>
        <p:spPr>
          <a:xfrm>
            <a:off x="318600" y="6188040"/>
            <a:ext cx="10843920" cy="66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659" name="文本框 5"/>
          <p:cNvSpPr/>
          <p:nvPr/>
        </p:nvSpPr>
        <p:spPr>
          <a:xfrm>
            <a:off x="11236680" y="633852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38F86017-89D3-40E5-A1C0-26D9FD70F800}" type="slidenum">
              <a:rPr lang="en-US" sz="1600" b="0" u="none" strike="noStrike">
                <a:solidFill>
                  <a:srgbClr val="F2F2F2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660" name="直接连接符 57"/>
          <p:cNvCxnSpPr/>
          <p:nvPr/>
        </p:nvCxnSpPr>
        <p:spPr>
          <a:xfrm>
            <a:off x="11155320" y="6188040"/>
            <a:ext cx="360" cy="66564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pic>
        <p:nvPicPr>
          <p:cNvPr id="661" name="图片 14"/>
          <p:cNvPicPr/>
          <p:nvPr/>
        </p:nvPicPr>
        <p:blipFill>
          <a:blip r:embed="rId3"/>
          <a:stretch/>
        </p:blipFill>
        <p:spPr>
          <a:xfrm>
            <a:off x="409680" y="6269040"/>
            <a:ext cx="1817280" cy="507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62" name="PlaceHolder 1"/>
          <p:cNvSpPr>
            <a:spLocks noGrp="1"/>
          </p:cNvSpPr>
          <p:nvPr>
            <p:ph type="title"/>
          </p:nvPr>
        </p:nvSpPr>
        <p:spPr>
          <a:xfrm>
            <a:off x="1767600" y="3020040"/>
            <a:ext cx="8643600" cy="69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zh-CN" sz="4400" b="1" u="none" strike="noStrike">
                <a:solidFill>
                  <a:srgbClr val="006C39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44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3" name="直接连接符 1"/>
          <p:cNvCxnSpPr/>
          <p:nvPr/>
        </p:nvCxnSpPr>
        <p:spPr>
          <a:xfrm>
            <a:off x="10185120" y="862920"/>
            <a:ext cx="1683720" cy="360"/>
          </a:xfrm>
          <a:prstGeom prst="straightConnector1">
            <a:avLst/>
          </a:prstGeom>
          <a:ln w="28575">
            <a:solidFill>
              <a:srgbClr val="006C39"/>
            </a:solidFill>
          </a:ln>
        </p:spPr>
      </p:cxnSp>
      <p:sp>
        <p:nvSpPr>
          <p:cNvPr id="664" name="矩形 23"/>
          <p:cNvSpPr/>
          <p:nvPr/>
        </p:nvSpPr>
        <p:spPr>
          <a:xfrm>
            <a:off x="11155320" y="6188040"/>
            <a:ext cx="712800" cy="66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665" name="文本框 5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A82FA10F-B567-46E9-840F-BEB8CB41344B}" type="slidenum">
              <a:rPr lang="en-US" sz="1600" b="0" u="none" strike="noStrike">
                <a:solidFill>
                  <a:srgbClr val="F2F2F2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666" name="直接连接符 57"/>
          <p:cNvCxnSpPr/>
          <p:nvPr/>
        </p:nvCxnSpPr>
        <p:spPr>
          <a:xfrm>
            <a:off x="11155320" y="6188040"/>
            <a:ext cx="360" cy="66564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pic>
        <p:nvPicPr>
          <p:cNvPr id="667" name="图片 13"/>
          <p:cNvPicPr/>
          <p:nvPr/>
        </p:nvPicPr>
        <p:blipFill>
          <a:blip r:embed="rId3"/>
          <a:stretch/>
        </p:blipFill>
        <p:spPr>
          <a:xfrm>
            <a:off x="10101600" y="214200"/>
            <a:ext cx="1864080" cy="69012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PlaceHolder 1"/>
          <p:cNvSpPr>
            <a:spLocks noGrp="1"/>
          </p:cNvSpPr>
          <p:nvPr>
            <p:ph type="title"/>
          </p:nvPr>
        </p:nvSpPr>
        <p:spPr>
          <a:xfrm>
            <a:off x="749880" y="250920"/>
            <a:ext cx="864360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669" name="文本框 5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37B2B2F2-A33C-43EE-ADDB-45774A8694E9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70" name="图片 56"/>
          <p:cNvPicPr/>
          <p:nvPr/>
        </p:nvPicPr>
        <p:blipFill>
          <a:blip r:embed="rId3"/>
          <a:srcRect l="-363"/>
          <a:stretch/>
        </p:blipFill>
        <p:spPr>
          <a:xfrm>
            <a:off x="11282400" y="252000"/>
            <a:ext cx="432720" cy="4327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671" name="直接连接符 86"/>
          <p:cNvCxnSpPr/>
          <p:nvPr/>
        </p:nvCxnSpPr>
        <p:spPr>
          <a:xfrm>
            <a:off x="442800" y="82152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cxnSp>
        <p:nvCxnSpPr>
          <p:cNvPr id="672" name="直接连接符 89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grpSp>
        <p:nvGrpSpPr>
          <p:cNvPr id="673" name="组合 3"/>
          <p:cNvGrpSpPr/>
          <p:nvPr/>
        </p:nvGrpSpPr>
        <p:grpSpPr>
          <a:xfrm>
            <a:off x="-511560" y="254160"/>
            <a:ext cx="1220760" cy="438120"/>
            <a:chOff x="-511560" y="254160"/>
            <a:chExt cx="1220760" cy="438120"/>
          </a:xfrm>
        </p:grpSpPr>
        <p:sp>
          <p:nvSpPr>
            <p:cNvPr id="674" name="梯形 57"/>
            <p:cNvSpPr/>
            <p:nvPr/>
          </p:nvSpPr>
          <p:spPr>
            <a:xfrm rot="16200000">
              <a:off x="-88920" y="-168480"/>
              <a:ext cx="375480" cy="1220760"/>
            </a:xfrm>
            <a:prstGeom prst="trapezoid">
              <a:avLst>
                <a:gd name="adj" fmla="val 7230"/>
              </a:avLst>
            </a:prstGeom>
            <a:gradFill rotWithShape="0">
              <a:gsLst>
                <a:gs pos="0">
                  <a:srgbClr val="006C39">
                    <a:alpha val="0"/>
                  </a:srgbClr>
                </a:gs>
                <a:gs pos="100000">
                  <a:srgbClr val="006C39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75" name="梯形 58"/>
            <p:cNvSpPr/>
            <p:nvPr/>
          </p:nvSpPr>
          <p:spPr>
            <a:xfrm rot="16200000">
              <a:off x="-61200" y="18360"/>
              <a:ext cx="266760" cy="1058040"/>
            </a:xfrm>
            <a:prstGeom prst="trapezoid">
              <a:avLst>
                <a:gd name="adj" fmla="val 723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676" name="梯形 59"/>
            <p:cNvSpPr/>
            <p:nvPr/>
          </p:nvSpPr>
          <p:spPr>
            <a:xfrm rot="16200000">
              <a:off x="-77040" y="29880"/>
              <a:ext cx="266760" cy="1058040"/>
            </a:xfrm>
            <a:prstGeom prst="trapezoid">
              <a:avLst>
                <a:gd name="adj" fmla="val 7230"/>
              </a:avLst>
            </a:prstGeom>
            <a:gradFill rotWithShape="0">
              <a:gsLst>
                <a:gs pos="0">
                  <a:srgbClr val="A13F0B">
                    <a:alpha val="0"/>
                  </a:srgbClr>
                </a:gs>
                <a:gs pos="100000">
                  <a:srgbClr val="A13F0B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endParaRPr>
            </a:p>
          </p:txBody>
        </p:sp>
      </p:grpSp>
      <p:grpSp>
        <p:nvGrpSpPr>
          <p:cNvPr id="677" name="组合 60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678" name="组合 61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679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680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681" name="组合 78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682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83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84" name="组合 79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685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86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87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688" name="组合 62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689" name="组合 63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690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91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92" name="组合 64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693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94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95" name="组合 65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696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97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698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699" name="组合 66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700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01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文本框 5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5C008ED2-7E30-4779-B598-77FC2FA90672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703" name="直接连接符 89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grpSp>
        <p:nvGrpSpPr>
          <p:cNvPr id="704" name="组合 60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705" name="组合 61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706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707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708" name="组合 78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709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10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11" name="组合 79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712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13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14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715" name="组合 62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716" name="组合 63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717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18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19" name="组合 64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720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21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22" name="组合 65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723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24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25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26" name="组合 66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727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28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  <p:sp>
        <p:nvSpPr>
          <p:cNvPr id="729" name="PlaceHolder 1"/>
          <p:cNvSpPr>
            <a:spLocks noGrp="1"/>
          </p:cNvSpPr>
          <p:nvPr>
            <p:ph type="title"/>
          </p:nvPr>
        </p:nvSpPr>
        <p:spPr>
          <a:xfrm>
            <a:off x="1767600" y="3020040"/>
            <a:ext cx="8643600" cy="69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zh-CN" sz="4400" b="1" u="none" strike="noStrike">
                <a:solidFill>
                  <a:srgbClr val="006C39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44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文本框 60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0D9ADEFC-422D-469A-927D-159710140122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31" name="图片 85"/>
          <p:cNvPicPr/>
          <p:nvPr/>
        </p:nvPicPr>
        <p:blipFill>
          <a:blip r:embed="rId3"/>
          <a:srcRect l="-363"/>
          <a:stretch/>
        </p:blipFill>
        <p:spPr>
          <a:xfrm>
            <a:off x="11282400" y="252000"/>
            <a:ext cx="432720" cy="43272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矩形 46"/>
          <p:cNvSpPr/>
          <p:nvPr/>
        </p:nvSpPr>
        <p:spPr>
          <a:xfrm>
            <a:off x="442800" y="-82440"/>
            <a:ext cx="11305800" cy="9082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680" dist="38160" dir="540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733" name="矩形 40"/>
          <p:cNvSpPr/>
          <p:nvPr/>
        </p:nvSpPr>
        <p:spPr>
          <a:xfrm>
            <a:off x="442800" y="0"/>
            <a:ext cx="11305800" cy="825840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734" name="PlaceHolder 1"/>
          <p:cNvSpPr>
            <a:spLocks noGrp="1"/>
          </p:cNvSpPr>
          <p:nvPr>
            <p:ph type="title"/>
          </p:nvPr>
        </p:nvSpPr>
        <p:spPr>
          <a:xfrm>
            <a:off x="1173600" y="250920"/>
            <a:ext cx="804780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735" name="文本框 6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36A9AE3C-6408-4277-AA67-D4417A4656F7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736" name="直接连接符 37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pic>
        <p:nvPicPr>
          <p:cNvPr id="737" name="图片 41"/>
          <p:cNvPicPr/>
          <p:nvPr/>
        </p:nvPicPr>
        <p:blipFill>
          <a:blip r:embed="rId3"/>
          <a:stretch/>
        </p:blipFill>
        <p:spPr>
          <a:xfrm>
            <a:off x="9590040" y="252000"/>
            <a:ext cx="1968840" cy="4327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738" name="组合 45"/>
          <p:cNvGrpSpPr/>
          <p:nvPr/>
        </p:nvGrpSpPr>
        <p:grpSpPr>
          <a:xfrm>
            <a:off x="637560" y="199800"/>
            <a:ext cx="462600" cy="480600"/>
            <a:chOff x="637560" y="199800"/>
            <a:chExt cx="462600" cy="480600"/>
          </a:xfrm>
        </p:grpSpPr>
        <p:sp>
          <p:nvSpPr>
            <p:cNvPr id="739" name="矩形 44"/>
            <p:cNvSpPr/>
            <p:nvPr/>
          </p:nvSpPr>
          <p:spPr>
            <a:xfrm>
              <a:off x="740160" y="320400"/>
              <a:ext cx="360000" cy="36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740" name="矩形 43"/>
            <p:cNvSpPr/>
            <p:nvPr/>
          </p:nvSpPr>
          <p:spPr>
            <a:xfrm>
              <a:off x="740160" y="318960"/>
              <a:ext cx="274680" cy="256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741" name="矩形 42"/>
            <p:cNvSpPr/>
            <p:nvPr/>
          </p:nvSpPr>
          <p:spPr>
            <a:xfrm>
              <a:off x="637560" y="199800"/>
              <a:ext cx="360000" cy="360000"/>
            </a:xfrm>
            <a:prstGeom prst="rect">
              <a:avLst/>
            </a:prstGeom>
            <a:solidFill>
              <a:srgbClr val="006C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endParaRPr>
            </a:p>
          </p:txBody>
        </p:sp>
      </p:grpSp>
      <p:grpSp>
        <p:nvGrpSpPr>
          <p:cNvPr id="742" name="组合 35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743" name="组合 36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744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745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746" name="组合 61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747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48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49" name="组合 62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750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51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52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753" name="组合 38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754" name="组合 39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755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56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57" name="组合 47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758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59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60" name="组合 48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761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62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63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64" name="组合 49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765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66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A-矩形 7"/>
          <p:cNvSpPr/>
          <p:nvPr/>
        </p:nvSpPr>
        <p:spPr>
          <a:xfrm>
            <a:off x="11373120" y="0"/>
            <a:ext cx="818640" cy="68576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10" name="PA-矩形 7"/>
          <p:cNvSpPr/>
          <p:nvPr/>
        </p:nvSpPr>
        <p:spPr>
          <a:xfrm>
            <a:off x="0" y="0"/>
            <a:ext cx="1137888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111" name="直接连接符 10"/>
          <p:cNvCxnSpPr/>
          <p:nvPr/>
        </p:nvCxnSpPr>
        <p:spPr>
          <a:xfrm>
            <a:off x="11372760" y="0"/>
            <a:ext cx="360" cy="685836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pic>
        <p:nvPicPr>
          <p:cNvPr id="112" name="图片 36"/>
          <p:cNvPicPr/>
          <p:nvPr/>
        </p:nvPicPr>
        <p:blipFill>
          <a:blip r:embed="rId3"/>
          <a:stretch/>
        </p:blipFill>
        <p:spPr>
          <a:xfrm>
            <a:off x="-2610720" y="161280"/>
            <a:ext cx="6791400" cy="6535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矩形 2"/>
          <p:cNvSpPr/>
          <p:nvPr/>
        </p:nvSpPr>
        <p:spPr>
          <a:xfrm>
            <a:off x="0" y="1504800"/>
            <a:ext cx="12191760" cy="3847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520" sx="101000" sy="101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14" name="任意多边形: 形状 30"/>
          <p:cNvSpPr/>
          <p:nvPr/>
        </p:nvSpPr>
        <p:spPr>
          <a:xfrm flipV="1">
            <a:off x="5143320" y="3786480"/>
            <a:ext cx="6235560" cy="192960"/>
          </a:xfrm>
          <a:custGeom>
            <a:avLst/>
            <a:gdLst>
              <a:gd name="textAreaLeft" fmla="*/ 0 w 6235560"/>
              <a:gd name="textAreaRight" fmla="*/ 6235920 w 6235560"/>
              <a:gd name="textAreaTop" fmla="*/ 360 h 192960"/>
              <a:gd name="textAreaBottom" fmla="*/ 193680 h 192960"/>
            </a:gdLst>
            <a:ahLst/>
            <a:cxnLst/>
            <a:rect l="textAreaLeft" t="textAreaTop" r="textAreaRight" b="textAreaBottom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rgbClr val="006C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3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143320" y="2563920"/>
            <a:ext cx="6205680" cy="1189080"/>
          </a:xfrm>
          <a:prstGeom prst="rect">
            <a:avLst/>
          </a:prstGeom>
          <a:noFill/>
          <a:ln w="0">
            <a:noFill/>
          </a:ln>
        </p:spPr>
        <p:txBody>
          <a:bodyPr lIns="0" tIns="45720" rIns="91440" bIns="45720" numCol="1" spcCol="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zh-CN" sz="3600" b="1" u="none" strike="noStrike" spc="99">
                <a:solidFill>
                  <a:schemeClr val="dk1"/>
                </a:solidFill>
                <a:uFillTx/>
                <a:latin typeface="微软雅黑"/>
                <a:ea typeface="微软雅黑"/>
              </a:rPr>
              <a:t>请在此输入标题</a:t>
            </a:r>
            <a:br>
              <a:rPr sz="3600"/>
            </a:br>
            <a:r>
              <a:rPr lang="zh-CN" sz="3600" b="1" u="none" strike="noStrike" spc="99">
                <a:solidFill>
                  <a:schemeClr val="dk1"/>
                </a:solidFill>
                <a:uFillTx/>
                <a:latin typeface="微软雅黑"/>
                <a:ea typeface="微软雅黑"/>
              </a:rPr>
              <a:t>尽量回车保证标题为两行</a:t>
            </a:r>
            <a:endParaRPr lang="en-US" sz="36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5136840" y="2329920"/>
            <a:ext cx="5154120" cy="256320"/>
          </a:xfrm>
          <a:prstGeom prst="rect">
            <a:avLst/>
          </a:prstGeom>
          <a:noFill/>
          <a:ln w="0">
            <a:noFill/>
          </a:ln>
        </p:spPr>
        <p:txBody>
          <a:bodyPr lIns="0" tIns="45720" rIns="91440" bIns="45720" numCol="1" spcCol="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1200" b="0" u="none" strike="noStrike" spc="99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 Light"/>
                <a:ea typeface="微软雅黑 Light"/>
              </a:rPr>
              <a:t>请在此输入你的副标题</a:t>
            </a:r>
            <a:r>
              <a:rPr lang="en-US" sz="1200" b="0" u="none" strike="noStrike" spc="99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Wingdings 3"/>
                <a:ea typeface="微软雅黑 Light"/>
              </a:rPr>
              <a:t></a:t>
            </a:r>
            <a:endParaRPr lang="en-US" sz="12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5143320" y="4186440"/>
            <a:ext cx="6229440" cy="369000"/>
          </a:xfrm>
          <a:prstGeom prst="rect">
            <a:avLst/>
          </a:prstGeom>
          <a:noFill/>
          <a:ln w="0">
            <a:noFill/>
          </a:ln>
        </p:spPr>
        <p:txBody>
          <a:bodyPr lIns="0" tIns="45720" rIns="91440" bIns="45720" numCol="1" spcCol="0" anchor="ctr">
            <a:noAutofit/>
          </a:bodyPr>
          <a:lstStyle/>
          <a:p>
            <a:pPr indent="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1400" b="0" u="none" strike="noStrike" spc="99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微软雅黑"/>
                <a:ea typeface="微软雅黑"/>
              </a:rPr>
              <a:t>答辩人：北小理　　　导　师： 京小工　　　时　间：</a:t>
            </a:r>
            <a:r>
              <a:rPr lang="en-US" sz="1400" b="0" u="none" strike="noStrike" spc="99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微软雅黑"/>
                <a:ea typeface="微软雅黑"/>
              </a:rPr>
              <a:t>XXX</a:t>
            </a:r>
            <a:endParaRPr lang="en-US" sz="14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pic>
        <p:nvPicPr>
          <p:cNvPr id="118" name="图片 7"/>
          <p:cNvPicPr/>
          <p:nvPr/>
        </p:nvPicPr>
        <p:blipFill>
          <a:blip r:embed="rId4"/>
          <a:stretch/>
        </p:blipFill>
        <p:spPr>
          <a:xfrm>
            <a:off x="1111320" y="2359440"/>
            <a:ext cx="2855160" cy="216936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文本框 6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C450639B-AA5C-42A8-82F7-D7E43DC2720C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768" name="直接连接符 37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grpSp>
        <p:nvGrpSpPr>
          <p:cNvPr id="769" name="组合 35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770" name="组合 36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771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772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773" name="组合 61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774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75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76" name="组合 62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777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78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79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780" name="组合 38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781" name="组合 39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782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83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84" name="组合 47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785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86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87" name="组合 48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788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89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90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791" name="组合 49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792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793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  <p:sp>
        <p:nvSpPr>
          <p:cNvPr id="794" name="PlaceHolder 1"/>
          <p:cNvSpPr>
            <a:spLocks noGrp="1"/>
          </p:cNvSpPr>
          <p:nvPr>
            <p:ph type="title"/>
          </p:nvPr>
        </p:nvSpPr>
        <p:spPr>
          <a:xfrm>
            <a:off x="1767600" y="3020040"/>
            <a:ext cx="8643600" cy="69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zh-CN" sz="4400" b="1" u="none" strike="noStrike">
                <a:solidFill>
                  <a:srgbClr val="006C39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44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文本框 6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6E9E7E6F-70C9-452B-A1FD-B62F1E20ED1D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6" name="矩形 34"/>
          <p:cNvSpPr/>
          <p:nvPr/>
        </p:nvSpPr>
        <p:spPr>
          <a:xfrm>
            <a:off x="9402120" y="-82800"/>
            <a:ext cx="2346480" cy="9068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680" dist="38160" dir="540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797" name="矩形 35"/>
          <p:cNvSpPr/>
          <p:nvPr/>
        </p:nvSpPr>
        <p:spPr>
          <a:xfrm>
            <a:off x="9402120" y="0"/>
            <a:ext cx="2346480" cy="825840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798" name="图片 38"/>
          <p:cNvPicPr/>
          <p:nvPr/>
        </p:nvPicPr>
        <p:blipFill>
          <a:blip r:embed="rId3"/>
          <a:stretch/>
        </p:blipFill>
        <p:spPr>
          <a:xfrm>
            <a:off x="9590040" y="252000"/>
            <a:ext cx="1968840" cy="43272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平行四边形 1"/>
          <p:cNvSpPr/>
          <p:nvPr/>
        </p:nvSpPr>
        <p:spPr>
          <a:xfrm>
            <a:off x="658800" y="482400"/>
            <a:ext cx="747720" cy="483840"/>
          </a:xfrm>
          <a:prstGeom prst="parallelogram">
            <a:avLst>
              <a:gd name="adj" fmla="val 7166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800" name="矩形 46"/>
          <p:cNvSpPr/>
          <p:nvPr/>
        </p:nvSpPr>
        <p:spPr>
          <a:xfrm>
            <a:off x="442800" y="-82800"/>
            <a:ext cx="11305800" cy="8456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680" dist="38160" dir="540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801" name="矩形 40"/>
          <p:cNvSpPr/>
          <p:nvPr/>
        </p:nvSpPr>
        <p:spPr>
          <a:xfrm>
            <a:off x="442800" y="0"/>
            <a:ext cx="11305800" cy="762120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802" name="PlaceHolder 1"/>
          <p:cNvSpPr>
            <a:spLocks noGrp="1"/>
          </p:cNvSpPr>
          <p:nvPr>
            <p:ph type="title"/>
          </p:nvPr>
        </p:nvSpPr>
        <p:spPr>
          <a:xfrm>
            <a:off x="1173600" y="187200"/>
            <a:ext cx="804780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803" name="文本框 6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29CE6199-945B-46C6-8C12-D92DA1FED120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804" name="直接连接符 37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pic>
        <p:nvPicPr>
          <p:cNvPr id="805" name="图片 41"/>
          <p:cNvPicPr/>
          <p:nvPr/>
        </p:nvPicPr>
        <p:blipFill>
          <a:blip r:embed="rId3"/>
          <a:stretch/>
        </p:blipFill>
        <p:spPr>
          <a:xfrm>
            <a:off x="9590040" y="188640"/>
            <a:ext cx="1968840" cy="432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06" name="矩形 42"/>
          <p:cNvSpPr/>
          <p:nvPr/>
        </p:nvSpPr>
        <p:spPr>
          <a:xfrm>
            <a:off x="648360" y="0"/>
            <a:ext cx="413280" cy="965880"/>
          </a:xfrm>
          <a:prstGeom prst="rect">
            <a:avLst/>
          </a:prstGeom>
          <a:solidFill>
            <a:srgbClr val="006C39"/>
          </a:solidFill>
          <a:ln>
            <a:noFill/>
          </a:ln>
          <a:effectLst>
            <a:outerShdw blurRad="127080" dist="25560" dir="5400000" sx="102000" sy="10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grpSp>
        <p:nvGrpSpPr>
          <p:cNvPr id="807" name="组合 33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808" name="组合 34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809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810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811" name="组合 56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812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13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14" name="组合 57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815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16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17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818" name="组合 35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819" name="组合 36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820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21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22" name="组合 38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823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24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25" name="组合 39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826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27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28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29" name="组合 43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830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31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文本框 6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3F4333AB-A084-4451-85F7-324181455275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833" name="直接连接符 37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grpSp>
        <p:nvGrpSpPr>
          <p:cNvPr id="834" name="组合 33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835" name="组合 34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836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837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838" name="组合 56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839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40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41" name="组合 57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842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43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44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845" name="组合 35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846" name="组合 36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847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48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49" name="组合 38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850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51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52" name="组合 39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853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54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55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56" name="组合 43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857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58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  <p:sp>
        <p:nvSpPr>
          <p:cNvPr id="859" name="PlaceHolder 1"/>
          <p:cNvSpPr>
            <a:spLocks noGrp="1"/>
          </p:cNvSpPr>
          <p:nvPr>
            <p:ph type="title"/>
          </p:nvPr>
        </p:nvSpPr>
        <p:spPr>
          <a:xfrm>
            <a:off x="1767600" y="3020040"/>
            <a:ext cx="8643600" cy="69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zh-CN" sz="4400" b="1" u="none" strike="noStrike">
                <a:solidFill>
                  <a:srgbClr val="006C39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44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矩形 23"/>
          <p:cNvSpPr/>
          <p:nvPr/>
        </p:nvSpPr>
        <p:spPr>
          <a:xfrm>
            <a:off x="11155320" y="6188040"/>
            <a:ext cx="712800" cy="66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861" name="矩形 4"/>
          <p:cNvSpPr/>
          <p:nvPr/>
        </p:nvSpPr>
        <p:spPr>
          <a:xfrm>
            <a:off x="318600" y="6188040"/>
            <a:ext cx="10843920" cy="66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862" name="文本框 5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B6041AA8-AF0E-4F82-A294-BA3AF31B200A}" type="slidenum">
              <a:rPr lang="en-US" sz="1600" b="0" u="none" strike="noStrike">
                <a:solidFill>
                  <a:srgbClr val="F2F2F2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863" name="直接连接符 57"/>
          <p:cNvCxnSpPr/>
          <p:nvPr/>
        </p:nvCxnSpPr>
        <p:spPr>
          <a:xfrm>
            <a:off x="11155320" y="6119640"/>
            <a:ext cx="360" cy="76104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grpSp>
        <p:nvGrpSpPr>
          <p:cNvPr id="864" name="组合 83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865" name="组合 84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866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867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868" name="组合 101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869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70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71" name="组合 102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872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73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74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875" name="组合 85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876" name="组合 86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877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78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79" name="组合 87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880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81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82" name="组合 88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883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84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85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886" name="组合 89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887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888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  <p:sp>
        <p:nvSpPr>
          <p:cNvPr id="889" name="PlaceHolder 1"/>
          <p:cNvSpPr>
            <a:spLocks noGrp="1"/>
          </p:cNvSpPr>
          <p:nvPr>
            <p:ph type="title"/>
          </p:nvPr>
        </p:nvSpPr>
        <p:spPr>
          <a:xfrm>
            <a:off x="1767600" y="3020040"/>
            <a:ext cx="8643600" cy="69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zh-CN" sz="4400" b="1" u="none" strike="noStrike">
                <a:solidFill>
                  <a:srgbClr val="006C39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44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文本框 33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1A961424-2C44-4F44-B20D-6493C73C54F9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1" name="矩形 6"/>
          <p:cNvSpPr/>
          <p:nvPr/>
        </p:nvSpPr>
        <p:spPr>
          <a:xfrm>
            <a:off x="9385200" y="-82440"/>
            <a:ext cx="2363400" cy="8449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680" dist="38160" dir="540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892" name="矩形 7"/>
          <p:cNvSpPr/>
          <p:nvPr/>
        </p:nvSpPr>
        <p:spPr>
          <a:xfrm>
            <a:off x="9385200" y="0"/>
            <a:ext cx="2363400" cy="762120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893" name="图片 9"/>
          <p:cNvPicPr/>
          <p:nvPr/>
        </p:nvPicPr>
        <p:blipFill>
          <a:blip r:embed="rId3"/>
          <a:stretch/>
        </p:blipFill>
        <p:spPr>
          <a:xfrm>
            <a:off x="9590040" y="188640"/>
            <a:ext cx="1968840" cy="43272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矩形 6"/>
          <p:cNvSpPr/>
          <p:nvPr/>
        </p:nvSpPr>
        <p:spPr>
          <a:xfrm>
            <a:off x="318600" y="6188040"/>
            <a:ext cx="11549880" cy="6696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80" dist="38160" dir="16200000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895" name="矩形 7"/>
          <p:cNvSpPr/>
          <p:nvPr/>
        </p:nvSpPr>
        <p:spPr>
          <a:xfrm>
            <a:off x="318600" y="0"/>
            <a:ext cx="11549880" cy="872640"/>
          </a:xfrm>
          <a:prstGeom prst="rect">
            <a:avLst/>
          </a:prstGeom>
          <a:solidFill>
            <a:schemeClr val="accent1"/>
          </a:solidFill>
          <a:ln>
            <a:solidFill>
              <a:srgbClr val="006C39"/>
            </a:solidFill>
          </a:ln>
          <a:effectLst>
            <a:outerShdw blurRad="127080" dist="38160" dir="540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896" name="PlaceHolder 1"/>
          <p:cNvSpPr>
            <a:spLocks noGrp="1"/>
          </p:cNvSpPr>
          <p:nvPr>
            <p:ph type="title"/>
          </p:nvPr>
        </p:nvSpPr>
        <p:spPr>
          <a:xfrm>
            <a:off x="541440" y="249120"/>
            <a:ext cx="864360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897" name="文本框 10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D74B1729-D32A-4BB5-A67E-78C3E3D93A2A}" type="slidenum">
              <a:rPr lang="en-US" sz="1600" b="0" u="none" strike="noStrike">
                <a:solidFill>
                  <a:srgbClr val="F2F2F2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98" name="图片 39"/>
          <p:cNvPicPr/>
          <p:nvPr/>
        </p:nvPicPr>
        <p:blipFill>
          <a:blip r:embed="rId3"/>
          <a:stretch/>
        </p:blipFill>
        <p:spPr>
          <a:xfrm>
            <a:off x="9564120" y="131400"/>
            <a:ext cx="2242800" cy="62748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899" name="组合 36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900" name="组合 37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901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902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903" name="组合 55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904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05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06" name="组合 56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907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08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09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910" name="组合 38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911" name="组合 40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912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13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14" name="组合 41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915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16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17" name="组合 42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918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19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20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21" name="组合 43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922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23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矩形 6"/>
          <p:cNvSpPr/>
          <p:nvPr/>
        </p:nvSpPr>
        <p:spPr>
          <a:xfrm>
            <a:off x="318600" y="6188040"/>
            <a:ext cx="11549880" cy="6696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80" dist="38160" dir="16200000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925" name="文本框 10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F7E74878-BE02-4563-A46D-48B13B697C02}" type="slidenum">
              <a:rPr lang="en-US" sz="1600" b="0" u="none" strike="noStrike">
                <a:solidFill>
                  <a:srgbClr val="F2F2F2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926" name="组合 36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927" name="组合 37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928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929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930" name="组合 55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931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32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33" name="组合 56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934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35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36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937" name="组合 38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938" name="组合 40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939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40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41" name="组合 41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942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43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44" name="组合 42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945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46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47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48" name="组合 43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949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50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  <p:sp>
        <p:nvSpPr>
          <p:cNvPr id="951" name="PlaceHolder 1"/>
          <p:cNvSpPr>
            <a:spLocks noGrp="1"/>
          </p:cNvSpPr>
          <p:nvPr>
            <p:ph type="title"/>
          </p:nvPr>
        </p:nvSpPr>
        <p:spPr>
          <a:xfrm>
            <a:off x="1767600" y="3020040"/>
            <a:ext cx="8643600" cy="69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zh-CN" sz="4400" b="1" u="none" strike="noStrike">
                <a:solidFill>
                  <a:srgbClr val="006C39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44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矩形 6"/>
          <p:cNvSpPr/>
          <p:nvPr/>
        </p:nvSpPr>
        <p:spPr>
          <a:xfrm>
            <a:off x="11144880" y="6188040"/>
            <a:ext cx="723600" cy="6696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80" dist="38160" dir="16200000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953" name="矩形 7"/>
          <p:cNvSpPr/>
          <p:nvPr/>
        </p:nvSpPr>
        <p:spPr>
          <a:xfrm>
            <a:off x="9488160" y="0"/>
            <a:ext cx="2379960" cy="872640"/>
          </a:xfrm>
          <a:prstGeom prst="rect">
            <a:avLst/>
          </a:prstGeom>
          <a:solidFill>
            <a:schemeClr val="accent1"/>
          </a:solidFill>
          <a:ln>
            <a:solidFill>
              <a:srgbClr val="006C39"/>
            </a:solidFill>
          </a:ln>
          <a:effectLst>
            <a:outerShdw blurRad="127080" dist="38160" dir="540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954" name="文本框 10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61C326E3-F48B-4D07-8727-F045C81DBB10}" type="slidenum">
              <a:rPr lang="en-US" sz="1600" b="0" u="none" strike="noStrike">
                <a:solidFill>
                  <a:srgbClr val="F2F2F2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55" name="图片 39"/>
          <p:cNvPicPr/>
          <p:nvPr/>
        </p:nvPicPr>
        <p:blipFill>
          <a:blip r:embed="rId3"/>
          <a:stretch/>
        </p:blipFill>
        <p:spPr>
          <a:xfrm>
            <a:off x="9564120" y="131400"/>
            <a:ext cx="2242800" cy="62748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矩形 23"/>
          <p:cNvSpPr/>
          <p:nvPr/>
        </p:nvSpPr>
        <p:spPr>
          <a:xfrm>
            <a:off x="11155320" y="6188040"/>
            <a:ext cx="712800" cy="66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957" name="文本框 5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2039C133-51D6-4C7E-BA8C-89F0DE576CC1}" type="slidenum">
              <a:rPr lang="en-US" sz="1600" b="0" u="none" strike="noStrike">
                <a:solidFill>
                  <a:srgbClr val="F2F2F2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58" name="图片 56"/>
          <p:cNvPicPr/>
          <p:nvPr/>
        </p:nvPicPr>
        <p:blipFill>
          <a:blip r:embed="rId3"/>
          <a:stretch/>
        </p:blipFill>
        <p:spPr>
          <a:xfrm>
            <a:off x="9837720" y="347400"/>
            <a:ext cx="1968840" cy="4327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959" name="直接连接符 4"/>
          <p:cNvCxnSpPr/>
          <p:nvPr/>
        </p:nvCxnSpPr>
        <p:spPr>
          <a:xfrm>
            <a:off x="11155320" y="6132960"/>
            <a:ext cx="360" cy="75672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A-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20" name="任意多边形: 形状 118"/>
          <p:cNvSpPr/>
          <p:nvPr/>
        </p:nvSpPr>
        <p:spPr>
          <a:xfrm rot="1917000">
            <a:off x="-628560" y="-604440"/>
            <a:ext cx="12918600" cy="10347120"/>
          </a:xfrm>
          <a:custGeom>
            <a:avLst/>
            <a:gdLst>
              <a:gd name="textAreaLeft" fmla="*/ 0 w 12918600"/>
              <a:gd name="textAreaRight" fmla="*/ 12918960 w 12918600"/>
              <a:gd name="textAreaTop" fmla="*/ 0 h 10347120"/>
              <a:gd name="textAreaBottom" fmla="*/ 10347480 h 10347120"/>
            </a:gdLst>
            <a:ahLst/>
            <a:cxnLst/>
            <a:rect l="textAreaLeft" t="textAreaTop" r="textAreaRight" b="textAreaBottom"/>
            <a:pathLst>
              <a:path w="12918999" h="10347422">
                <a:moveTo>
                  <a:pt x="3910821" y="3392979"/>
                </a:moveTo>
                <a:cubicBezTo>
                  <a:pt x="5934272" y="2157348"/>
                  <a:pt x="8056184" y="1066634"/>
                  <a:pt x="10262073" y="135295"/>
                </a:cubicBezTo>
                <a:lnTo>
                  <a:pt x="10593809" y="0"/>
                </a:lnTo>
                <a:lnTo>
                  <a:pt x="12918999" y="3728462"/>
                </a:lnTo>
                <a:lnTo>
                  <a:pt x="11966464" y="4224159"/>
                </a:lnTo>
                <a:cubicBezTo>
                  <a:pt x="8816355" y="5904658"/>
                  <a:pt x="5833798" y="7857148"/>
                  <a:pt x="3050273" y="10050202"/>
                </a:cubicBezTo>
                <a:lnTo>
                  <a:pt x="2678241" y="10347422"/>
                </a:lnTo>
                <a:lnTo>
                  <a:pt x="0" y="6052840"/>
                </a:lnTo>
                <a:lnTo>
                  <a:pt x="4301" y="6049545"/>
                </a:lnTo>
                <a:cubicBezTo>
                  <a:pt x="990558" y="5305797"/>
                  <a:pt x="2006380" y="4599047"/>
                  <a:pt x="3049697" y="3931365"/>
                </a:cubicBezTo>
                <a:cubicBezTo>
                  <a:pt x="3334701" y="3748973"/>
                  <a:pt x="3621756" y="3569497"/>
                  <a:pt x="3910821" y="3392979"/>
                </a:cubicBezTo>
                <a:close/>
              </a:path>
            </a:pathLst>
          </a:custGeom>
          <a:gradFill rotWithShape="0">
            <a:gsLst>
              <a:gs pos="0">
                <a:srgbClr val="FFFFFF">
                  <a:alpha val="0"/>
                </a:srgbClr>
              </a:gs>
              <a:gs pos="100000">
                <a:srgbClr val="3F3F3F">
                  <a:alpha val="15000"/>
                </a:srgbClr>
              </a:gs>
            </a:gsLst>
            <a:lin ang="7314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21" name="任意多边形: 形状 105"/>
          <p:cNvSpPr/>
          <p:nvPr/>
        </p:nvSpPr>
        <p:spPr>
          <a:xfrm rot="2886600">
            <a:off x="1087560" y="-2969280"/>
            <a:ext cx="10843560" cy="12154680"/>
          </a:xfrm>
          <a:custGeom>
            <a:avLst/>
            <a:gdLst>
              <a:gd name="textAreaLeft" fmla="*/ 0 w 10843560"/>
              <a:gd name="textAreaRight" fmla="*/ 10843920 w 10843560"/>
              <a:gd name="textAreaTop" fmla="*/ 0 h 12154680"/>
              <a:gd name="textAreaBottom" fmla="*/ 12155040 h 12154680"/>
            </a:gdLst>
            <a:ahLst/>
            <a:cxnLst/>
            <a:rect l="textAreaLeft" t="textAreaTop" r="textAreaRight" b="textAreaBottom"/>
            <a:pathLst>
              <a:path w="10843749" h="12155155">
                <a:moveTo>
                  <a:pt x="6051751" y="1433305"/>
                </a:moveTo>
                <a:cubicBezTo>
                  <a:pt x="6310424" y="1148193"/>
                  <a:pt x="6572461" y="866201"/>
                  <a:pt x="6837805" y="587393"/>
                </a:cubicBezTo>
                <a:lnTo>
                  <a:pt x="7410328" y="0"/>
                </a:lnTo>
                <a:lnTo>
                  <a:pt x="10843749" y="3081016"/>
                </a:lnTo>
                <a:lnTo>
                  <a:pt x="2700969" y="12155155"/>
                </a:lnTo>
                <a:lnTo>
                  <a:pt x="0" y="9731411"/>
                </a:lnTo>
                <a:lnTo>
                  <a:pt x="261077" y="9278934"/>
                </a:lnTo>
                <a:cubicBezTo>
                  <a:pt x="1926385" y="6466781"/>
                  <a:pt x="3869211" y="3838947"/>
                  <a:pt x="6051751" y="1433305"/>
                </a:cubicBezTo>
                <a:close/>
              </a:path>
            </a:pathLst>
          </a:custGeom>
          <a:gradFill rotWithShape="0">
            <a:gsLst>
              <a:gs pos="0">
                <a:srgbClr val="FFFFFF">
                  <a:alpha val="0"/>
                </a:srgbClr>
              </a:gs>
              <a:gs pos="100000">
                <a:srgbClr val="3F3F3F">
                  <a:alpha val="11000"/>
                </a:srgbClr>
              </a:gs>
            </a:gsLst>
            <a:lin ang="828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22" name="任意多边形: 形状 117"/>
          <p:cNvSpPr/>
          <p:nvPr/>
        </p:nvSpPr>
        <p:spPr>
          <a:xfrm rot="1846800">
            <a:off x="-306720" y="-539640"/>
            <a:ext cx="12650400" cy="11532240"/>
          </a:xfrm>
          <a:custGeom>
            <a:avLst/>
            <a:gdLst>
              <a:gd name="textAreaLeft" fmla="*/ 0 w 12650400"/>
              <a:gd name="textAreaRight" fmla="*/ 12650760 w 12650400"/>
              <a:gd name="textAreaTop" fmla="*/ 0 h 11532240"/>
              <a:gd name="textAreaBottom" fmla="*/ 11532600 h 11532240"/>
            </a:gdLst>
            <a:ahLst/>
            <a:cxnLst/>
            <a:rect l="textAreaLeft" t="textAreaTop" r="textAreaRight" b="textAreaBottom"/>
            <a:pathLst>
              <a:path w="12650822" h="11532482">
                <a:moveTo>
                  <a:pt x="7956679" y="1195248"/>
                </a:moveTo>
                <a:cubicBezTo>
                  <a:pt x="8621077" y="803084"/>
                  <a:pt x="9295272" y="425195"/>
                  <a:pt x="9978822" y="62012"/>
                </a:cubicBezTo>
                <a:lnTo>
                  <a:pt x="10098991" y="0"/>
                </a:lnTo>
                <a:lnTo>
                  <a:pt x="12650822" y="4283979"/>
                </a:lnTo>
                <a:lnTo>
                  <a:pt x="12245569" y="4531370"/>
                </a:lnTo>
                <a:cubicBezTo>
                  <a:pt x="9012618" y="6531229"/>
                  <a:pt x="5974903" y="8805712"/>
                  <a:pt x="3166697" y="11321300"/>
                </a:cubicBezTo>
                <a:lnTo>
                  <a:pt x="2933905" y="11532482"/>
                </a:lnTo>
                <a:lnTo>
                  <a:pt x="1718627" y="9865697"/>
                </a:lnTo>
                <a:lnTo>
                  <a:pt x="0" y="6980488"/>
                </a:lnTo>
                <a:lnTo>
                  <a:pt x="22022" y="6960742"/>
                </a:lnTo>
                <a:cubicBezTo>
                  <a:pt x="1511041" y="5644986"/>
                  <a:pt x="3079104" y="4413194"/>
                  <a:pt x="4718407" y="3273000"/>
                </a:cubicBezTo>
                <a:cubicBezTo>
                  <a:pt x="5769244" y="2542106"/>
                  <a:pt x="6849352" y="1848853"/>
                  <a:pt x="7956679" y="1195248"/>
                </a:cubicBezTo>
                <a:close/>
              </a:path>
            </a:pathLst>
          </a:custGeom>
          <a:gradFill rotWithShape="0">
            <a:gsLst>
              <a:gs pos="0">
                <a:srgbClr val="FFFFFF">
                  <a:alpha val="3000"/>
                </a:srgbClr>
              </a:gs>
              <a:gs pos="100000">
                <a:srgbClr val="3F3F3F">
                  <a:alpha val="18000"/>
                </a:srgbClr>
              </a:gs>
            </a:gsLst>
            <a:lin ang="7242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23" name="任意多边形: 形状 83"/>
          <p:cNvSpPr/>
          <p:nvPr/>
        </p:nvSpPr>
        <p:spPr>
          <a:xfrm>
            <a:off x="0" y="2998440"/>
            <a:ext cx="12191760" cy="365580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3655800"/>
              <a:gd name="textAreaBottom" fmla="*/ 3656160 h 3655800"/>
            </a:gdLst>
            <a:ahLst/>
            <a:cxnLst/>
            <a:rect l="textAreaLeft" t="textAreaTop" r="textAreaRight" b="textAreaBottom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0880" sx="102000" sy="102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3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24" name="任意多边形: 形状 83"/>
          <p:cNvSpPr/>
          <p:nvPr/>
        </p:nvSpPr>
        <p:spPr>
          <a:xfrm>
            <a:off x="0" y="3019680"/>
            <a:ext cx="12191760" cy="365580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3655800"/>
              <a:gd name="textAreaBottom" fmla="*/ 3656160 h 3655800"/>
            </a:gdLst>
            <a:ahLst/>
            <a:cxnLst/>
            <a:rect l="textAreaLeft" t="textAreaTop" r="textAreaRight" b="textAreaBottom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3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25" name="任意多边形: 形状 101"/>
          <p:cNvSpPr/>
          <p:nvPr/>
        </p:nvSpPr>
        <p:spPr>
          <a:xfrm rot="2676600">
            <a:off x="-1680840" y="5021280"/>
            <a:ext cx="3362400" cy="3409560"/>
          </a:xfrm>
          <a:custGeom>
            <a:avLst/>
            <a:gdLst>
              <a:gd name="textAreaLeft" fmla="*/ 0 w 3362400"/>
              <a:gd name="textAreaRight" fmla="*/ 3362760 w 3362400"/>
              <a:gd name="textAreaTop" fmla="*/ 0 h 3409560"/>
              <a:gd name="textAreaBottom" fmla="*/ 3409920 h 3409560"/>
            </a:gdLst>
            <a:ahLst/>
            <a:cxnLst/>
            <a:rect l="textAreaLeft" t="textAreaTop" r="textAreaRight" b="textAreaBottom"/>
            <a:pathLst>
              <a:path w="3362838" h="3410056">
                <a:moveTo>
                  <a:pt x="0" y="0"/>
                </a:moveTo>
                <a:lnTo>
                  <a:pt x="3362838" y="3410056"/>
                </a:lnTo>
                <a:lnTo>
                  <a:pt x="3362837" y="3410056"/>
                </a:lnTo>
                <a:lnTo>
                  <a:pt x="0" y="1"/>
                </a:lnTo>
                <a:close/>
              </a:path>
            </a:pathLst>
          </a:custGeom>
          <a:gradFill rotWithShape="0">
            <a:gsLst>
              <a:gs pos="0">
                <a:srgbClr val="FFFFFF">
                  <a:alpha val="0"/>
                </a:srgbClr>
              </a:gs>
              <a:gs pos="100000">
                <a:srgbClr val="3F3F3F"/>
              </a:gs>
            </a:gsLst>
            <a:lin ang="8076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26" name="任意多边形: 形状 83"/>
          <p:cNvSpPr/>
          <p:nvPr/>
        </p:nvSpPr>
        <p:spPr>
          <a:xfrm>
            <a:off x="0" y="3201840"/>
            <a:ext cx="12191760" cy="365580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3655800"/>
              <a:gd name="textAreaBottom" fmla="*/ 3656160 h 3655800"/>
            </a:gdLst>
            <a:ahLst/>
            <a:cxnLst/>
            <a:rect l="textAreaLeft" t="textAreaTop" r="textAreaRight" b="textAreaBottom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0880" sx="102000" sy="102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3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15880" y="3764160"/>
            <a:ext cx="11159640" cy="1310760"/>
          </a:xfrm>
          <a:prstGeom prst="rect">
            <a:avLst/>
          </a:prstGeom>
          <a:noFill/>
          <a:ln w="0">
            <a:noFill/>
          </a:ln>
        </p:spPr>
        <p:txBody>
          <a:bodyPr lIns="0" tIns="45720" rIns="91440" bIns="45720" numCol="1" spcCol="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zh-CN" sz="4000" b="1" u="none" strike="noStrike" spc="99">
                <a:solidFill>
                  <a:schemeClr val="dk1"/>
                </a:solidFill>
                <a:uFillTx/>
                <a:latin typeface="微软雅黑"/>
                <a:ea typeface="微软雅黑"/>
              </a:rPr>
              <a:t>北京理工大学</a:t>
            </a:r>
            <a:br>
              <a:rPr sz="4000"/>
            </a:br>
            <a:r>
              <a:rPr lang="zh-CN" sz="4000" b="1" u="none" strike="noStrike" spc="99">
                <a:solidFill>
                  <a:schemeClr val="dk1"/>
                </a:solidFill>
                <a:uFillTx/>
                <a:latin typeface="微软雅黑"/>
                <a:ea typeface="微软雅黑"/>
              </a:rPr>
              <a:t>毕业设计论文答辩模板</a:t>
            </a:r>
            <a:endParaRPr lang="en-US" sz="40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2141280" y="5529600"/>
            <a:ext cx="7908840" cy="369000"/>
          </a:xfrm>
          <a:prstGeom prst="rect">
            <a:avLst/>
          </a:prstGeom>
          <a:noFill/>
          <a:ln w="0">
            <a:noFill/>
          </a:ln>
        </p:spPr>
        <p:txBody>
          <a:bodyPr lIns="0" tIns="45720" rIns="91440" bIns="45720" numCol="1" spcCol="0" anchor="ctr">
            <a:noAutofit/>
          </a:bodyPr>
          <a:lstStyle/>
          <a:p>
            <a:pPr indent="0" algn="ctr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zh-CN" sz="1400" b="0" u="none" strike="noStrike" spc="99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微软雅黑"/>
                <a:ea typeface="微软雅黑"/>
              </a:rPr>
              <a:t>答辩人：北小理　　　导　师： 京小工　　　时　间：</a:t>
            </a:r>
            <a:r>
              <a:rPr lang="en-US" sz="1400" b="0" u="none" strike="noStrike" spc="99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微软雅黑"/>
                <a:ea typeface="微软雅黑"/>
              </a:rPr>
              <a:t>XXX</a:t>
            </a:r>
            <a:endParaRPr lang="en-US" sz="1400" b="0" u="none" strike="noStrike">
              <a:solidFill>
                <a:schemeClr val="dk1"/>
              </a:solidFill>
              <a:uFillTx/>
              <a:latin typeface="微软雅黑"/>
            </a:endParaRPr>
          </a:p>
        </p:txBody>
      </p:sp>
      <p:cxnSp>
        <p:nvCxnSpPr>
          <p:cNvPr id="129" name="直接连接符 17"/>
          <p:cNvCxnSpPr/>
          <p:nvPr/>
        </p:nvCxnSpPr>
        <p:spPr>
          <a:xfrm>
            <a:off x="2108520" y="5295240"/>
            <a:ext cx="7975080" cy="360"/>
          </a:xfrm>
          <a:prstGeom prst="straightConnector1">
            <a:avLst/>
          </a:prstGeom>
          <a:ln w="38100">
            <a:solidFill>
              <a:srgbClr val="006C39"/>
            </a:solidFill>
          </a:ln>
        </p:spPr>
      </p:cxnSp>
      <p:pic>
        <p:nvPicPr>
          <p:cNvPr id="130" name="图片 1"/>
          <p:cNvPicPr/>
          <p:nvPr/>
        </p:nvPicPr>
        <p:blipFill>
          <a:blip r:embed="rId3"/>
          <a:stretch/>
        </p:blipFill>
        <p:spPr>
          <a:xfrm>
            <a:off x="3866040" y="945000"/>
            <a:ext cx="4510440" cy="1262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1" name="文本框 50"/>
          <p:cNvSpPr/>
          <p:nvPr/>
        </p:nvSpPr>
        <p:spPr>
          <a:xfrm>
            <a:off x="150840" y="6088680"/>
            <a:ext cx="2156040" cy="554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0000" tIns="138960" rIns="180000" bIns="138960" anchor="t">
            <a:spAutoFit/>
          </a:bodyPr>
          <a:lstStyle/>
          <a:p>
            <a:pPr defTabSz="914400">
              <a:lnSpc>
                <a:spcPct val="130000"/>
              </a:lnSpc>
              <a:tabLst>
                <a:tab pos="0" algn="l"/>
              </a:tabLst>
            </a:pPr>
            <a:r>
              <a:rPr lang="en-US" sz="1400" b="1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BIT</a:t>
            </a:r>
            <a:r>
              <a:rPr lang="en-US" sz="1400" b="0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 </a:t>
            </a:r>
            <a:r>
              <a:rPr lang="en-US" sz="1400" b="1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|</a:t>
            </a:r>
            <a:r>
              <a:rPr lang="en-US" sz="1400" b="0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 </a:t>
            </a:r>
            <a:r>
              <a:rPr lang="en-US" sz="1400" b="1" u="none" strike="noStrike" spc="99">
                <a:solidFill>
                  <a:srgbClr val="A2A2A2"/>
                </a:solidFill>
                <a:uFillTx/>
                <a:latin typeface="微软雅黑"/>
                <a:ea typeface="微软雅黑"/>
              </a:rPr>
              <a:t>SINCE 1940</a:t>
            </a:r>
            <a:endParaRPr lang="en-US" sz="1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132" name="组合 2"/>
          <p:cNvGrpSpPr/>
          <p:nvPr/>
        </p:nvGrpSpPr>
        <p:grpSpPr>
          <a:xfrm>
            <a:off x="10272600" y="6308280"/>
            <a:ext cx="1629000" cy="198360"/>
            <a:chOff x="10272600" y="6308280"/>
            <a:chExt cx="1629000" cy="198360"/>
          </a:xfrm>
        </p:grpSpPr>
        <p:grpSp>
          <p:nvGrpSpPr>
            <p:cNvPr id="133" name="组合 39"/>
            <p:cNvGrpSpPr/>
            <p:nvPr/>
          </p:nvGrpSpPr>
          <p:grpSpPr>
            <a:xfrm>
              <a:off x="11216880" y="6310800"/>
              <a:ext cx="684720" cy="193680"/>
              <a:chOff x="11216880" y="6310800"/>
              <a:chExt cx="684720" cy="193680"/>
            </a:xfrm>
          </p:grpSpPr>
          <p:sp>
            <p:nvSpPr>
              <p:cNvPr id="134" name="Freeform 5"/>
              <p:cNvSpPr/>
              <p:nvPr/>
            </p:nvSpPr>
            <p:spPr>
              <a:xfrm>
                <a:off x="11595240" y="6323040"/>
                <a:ext cx="152640" cy="172440"/>
              </a:xfrm>
              <a:custGeom>
                <a:avLst/>
                <a:gdLst>
                  <a:gd name="textAreaLeft" fmla="*/ 0 w 152640"/>
                  <a:gd name="textAreaRight" fmla="*/ 153000 w 152640"/>
                  <a:gd name="textAreaTop" fmla="*/ 0 h 172440"/>
                  <a:gd name="textAreaBottom" fmla="*/ 172800 h 17244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135" name="Freeform 6"/>
              <p:cNvSpPr/>
              <p:nvPr/>
            </p:nvSpPr>
            <p:spPr>
              <a:xfrm>
                <a:off x="11813760" y="6347880"/>
                <a:ext cx="87840" cy="132480"/>
              </a:xfrm>
              <a:custGeom>
                <a:avLst/>
                <a:gdLst>
                  <a:gd name="textAreaLeft" fmla="*/ 0 w 87840"/>
                  <a:gd name="textAreaRight" fmla="*/ 88200 w 87840"/>
                  <a:gd name="textAreaTop" fmla="*/ 0 h 132480"/>
                  <a:gd name="textAreaBottom" fmla="*/ 132840 h 13248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136" name="组合 71"/>
              <p:cNvGrpSpPr/>
              <p:nvPr/>
            </p:nvGrpSpPr>
            <p:grpSpPr>
              <a:xfrm>
                <a:off x="11216880" y="6310800"/>
                <a:ext cx="156240" cy="193680"/>
                <a:chOff x="11216880" y="6310800"/>
                <a:chExt cx="156240" cy="193680"/>
              </a:xfrm>
            </p:grpSpPr>
            <p:sp>
              <p:nvSpPr>
                <p:cNvPr id="137" name="Freeform 7"/>
                <p:cNvSpPr/>
                <p:nvPr/>
              </p:nvSpPr>
              <p:spPr>
                <a:xfrm>
                  <a:off x="11216880" y="6310800"/>
                  <a:ext cx="156240" cy="127440"/>
                </a:xfrm>
                <a:custGeom>
                  <a:avLst/>
                  <a:gdLst>
                    <a:gd name="textAreaLeft" fmla="*/ 0 w 156240"/>
                    <a:gd name="textAreaRight" fmla="*/ 156600 w 156240"/>
                    <a:gd name="textAreaTop" fmla="*/ 0 h 127440"/>
                    <a:gd name="textAreaBottom" fmla="*/ 127800 h 1274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38" name="Freeform 8"/>
                <p:cNvSpPr/>
                <p:nvPr/>
              </p:nvSpPr>
              <p:spPr>
                <a:xfrm>
                  <a:off x="11250000" y="6388200"/>
                  <a:ext cx="97200" cy="116280"/>
                </a:xfrm>
                <a:custGeom>
                  <a:avLst/>
                  <a:gdLst>
                    <a:gd name="textAreaLeft" fmla="*/ 0 w 97200"/>
                    <a:gd name="textAreaRight" fmla="*/ 97560 w 97200"/>
                    <a:gd name="textAreaTop" fmla="*/ 0 h 116280"/>
                    <a:gd name="textAreaBottom" fmla="*/ 116640 h 11628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39" name="组合 72"/>
              <p:cNvGrpSpPr/>
              <p:nvPr/>
            </p:nvGrpSpPr>
            <p:grpSpPr>
              <a:xfrm>
                <a:off x="11435040" y="6363720"/>
                <a:ext cx="94680" cy="101520"/>
                <a:chOff x="11435040" y="6363720"/>
                <a:chExt cx="94680" cy="101520"/>
              </a:xfrm>
            </p:grpSpPr>
            <p:sp>
              <p:nvSpPr>
                <p:cNvPr id="140" name="Freeform 15"/>
                <p:cNvSpPr/>
                <p:nvPr/>
              </p:nvSpPr>
              <p:spPr>
                <a:xfrm>
                  <a:off x="11435040" y="6386400"/>
                  <a:ext cx="43560" cy="70200"/>
                </a:xfrm>
                <a:custGeom>
                  <a:avLst/>
                  <a:gdLst>
                    <a:gd name="textAreaLeft" fmla="*/ 0 w 43560"/>
                    <a:gd name="textAreaRight" fmla="*/ 43920 w 43560"/>
                    <a:gd name="textAreaTop" fmla="*/ 0 h 70200"/>
                    <a:gd name="textAreaBottom" fmla="*/ 70560 h 7020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5280" bIns="3528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41" name="Freeform 16"/>
                <p:cNvSpPr/>
                <p:nvPr/>
              </p:nvSpPr>
              <p:spPr>
                <a:xfrm>
                  <a:off x="11482200" y="6366240"/>
                  <a:ext cx="47520" cy="99000"/>
                </a:xfrm>
                <a:custGeom>
                  <a:avLst/>
                  <a:gdLst>
                    <a:gd name="textAreaLeft" fmla="*/ 0 w 47520"/>
                    <a:gd name="textAreaRight" fmla="*/ 47880 w 47520"/>
                    <a:gd name="textAreaTop" fmla="*/ 0 h 99000"/>
                    <a:gd name="textAreaBottom" fmla="*/ 99360 h 9900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42" name="Freeform 17"/>
                <p:cNvSpPr/>
                <p:nvPr/>
              </p:nvSpPr>
              <p:spPr>
                <a:xfrm>
                  <a:off x="11459880" y="6363720"/>
                  <a:ext cx="30960" cy="18000"/>
                </a:xfrm>
                <a:custGeom>
                  <a:avLst/>
                  <a:gdLst>
                    <a:gd name="textAreaLeft" fmla="*/ 0 w 30960"/>
                    <a:gd name="textAreaRight" fmla="*/ 31320 w 30960"/>
                    <a:gd name="textAreaTop" fmla="*/ 0 h 18000"/>
                    <a:gd name="textAreaBottom" fmla="*/ 18360 h 1800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9000" bIns="900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143" name="组合 40"/>
            <p:cNvGrpSpPr/>
            <p:nvPr/>
          </p:nvGrpSpPr>
          <p:grpSpPr>
            <a:xfrm>
              <a:off x="10272600" y="6308280"/>
              <a:ext cx="721080" cy="198360"/>
              <a:chOff x="10272600" y="6308280"/>
              <a:chExt cx="721080" cy="198360"/>
            </a:xfrm>
          </p:grpSpPr>
          <p:grpSp>
            <p:nvGrpSpPr>
              <p:cNvPr id="144" name="组合 41"/>
              <p:cNvGrpSpPr/>
              <p:nvPr/>
            </p:nvGrpSpPr>
            <p:grpSpPr>
              <a:xfrm>
                <a:off x="10653120" y="6340680"/>
                <a:ext cx="138240" cy="145440"/>
                <a:chOff x="10653120" y="6340680"/>
                <a:chExt cx="138240" cy="145440"/>
              </a:xfrm>
            </p:grpSpPr>
            <p:sp>
              <p:nvSpPr>
                <p:cNvPr id="145" name="Freeform 9"/>
                <p:cNvSpPr/>
                <p:nvPr/>
              </p:nvSpPr>
              <p:spPr>
                <a:xfrm>
                  <a:off x="10653120" y="6351480"/>
                  <a:ext cx="72000" cy="122400"/>
                </a:xfrm>
                <a:custGeom>
                  <a:avLst/>
                  <a:gdLst>
                    <a:gd name="textAreaLeft" fmla="*/ 0 w 72000"/>
                    <a:gd name="textAreaRight" fmla="*/ 72360 w 72000"/>
                    <a:gd name="textAreaTop" fmla="*/ 0 h 122400"/>
                    <a:gd name="textAreaBottom" fmla="*/ 122760 h 12240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46" name="Freeform 10"/>
                <p:cNvSpPr/>
                <p:nvPr/>
              </p:nvSpPr>
              <p:spPr>
                <a:xfrm>
                  <a:off x="10724040" y="6340680"/>
                  <a:ext cx="67320" cy="145440"/>
                </a:xfrm>
                <a:custGeom>
                  <a:avLst/>
                  <a:gdLst>
                    <a:gd name="textAreaLeft" fmla="*/ 0 w 67320"/>
                    <a:gd name="textAreaRight" fmla="*/ 67680 w 67320"/>
                    <a:gd name="textAreaTop" fmla="*/ 0 h 145440"/>
                    <a:gd name="textAreaBottom" fmla="*/ 145800 h 14544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47" name="组合 42"/>
              <p:cNvGrpSpPr/>
              <p:nvPr/>
            </p:nvGrpSpPr>
            <p:grpSpPr>
              <a:xfrm>
                <a:off x="10272600" y="6308280"/>
                <a:ext cx="156960" cy="198360"/>
                <a:chOff x="10272600" y="6308280"/>
                <a:chExt cx="156960" cy="198360"/>
              </a:xfrm>
            </p:grpSpPr>
            <p:sp>
              <p:nvSpPr>
                <p:cNvPr id="148" name="Freeform 13"/>
                <p:cNvSpPr/>
                <p:nvPr/>
              </p:nvSpPr>
              <p:spPr>
                <a:xfrm>
                  <a:off x="10272600" y="6308280"/>
                  <a:ext cx="156960" cy="187200"/>
                </a:xfrm>
                <a:custGeom>
                  <a:avLst/>
                  <a:gdLst>
                    <a:gd name="textAreaLeft" fmla="*/ 0 w 156960"/>
                    <a:gd name="textAreaRight" fmla="*/ 157320 w 156960"/>
                    <a:gd name="textAreaTop" fmla="*/ 0 h 187200"/>
                    <a:gd name="textAreaBottom" fmla="*/ 187560 h 1872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49" name="Freeform 14"/>
                <p:cNvSpPr/>
                <p:nvPr/>
              </p:nvSpPr>
              <p:spPr>
                <a:xfrm>
                  <a:off x="10315800" y="6454800"/>
                  <a:ext cx="19080" cy="51840"/>
                </a:xfrm>
                <a:custGeom>
                  <a:avLst/>
                  <a:gdLst>
                    <a:gd name="textAreaLeft" fmla="*/ 0 w 19080"/>
                    <a:gd name="textAreaRight" fmla="*/ 19440 w 19080"/>
                    <a:gd name="textAreaTop" fmla="*/ 0 h 51840"/>
                    <a:gd name="textAreaBottom" fmla="*/ 52200 h 5184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5920" bIns="2592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50" name="组合 43"/>
              <p:cNvGrpSpPr/>
              <p:nvPr/>
            </p:nvGrpSpPr>
            <p:grpSpPr>
              <a:xfrm>
                <a:off x="10485360" y="6365160"/>
                <a:ext cx="105120" cy="90360"/>
                <a:chOff x="10485360" y="6365160"/>
                <a:chExt cx="105120" cy="90360"/>
              </a:xfrm>
            </p:grpSpPr>
            <p:sp>
              <p:nvSpPr>
                <p:cNvPr id="151" name="Freeform 18"/>
                <p:cNvSpPr/>
                <p:nvPr/>
              </p:nvSpPr>
              <p:spPr>
                <a:xfrm>
                  <a:off x="10521000" y="6365160"/>
                  <a:ext cx="69480" cy="903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90360"/>
                    <a:gd name="textAreaBottom" fmla="*/ 90720 h 9036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45360" bIns="4536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52" name="Freeform 19"/>
                <p:cNvSpPr/>
                <p:nvPr/>
              </p:nvSpPr>
              <p:spPr>
                <a:xfrm>
                  <a:off x="10485360" y="6387840"/>
                  <a:ext cx="34920" cy="66960"/>
                </a:xfrm>
                <a:custGeom>
                  <a:avLst/>
                  <a:gdLst>
                    <a:gd name="textAreaLeft" fmla="*/ 0 w 34920"/>
                    <a:gd name="textAreaRight" fmla="*/ 35280 w 34920"/>
                    <a:gd name="textAreaTop" fmla="*/ 0 h 66960"/>
                    <a:gd name="textAreaBottom" fmla="*/ 67320 h 66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3480" bIns="3348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53" name="Freeform 20"/>
                <p:cNvSpPr/>
                <p:nvPr/>
              </p:nvSpPr>
              <p:spPr>
                <a:xfrm>
                  <a:off x="10506240" y="6365880"/>
                  <a:ext cx="32400" cy="20520"/>
                </a:xfrm>
                <a:custGeom>
                  <a:avLst/>
                  <a:gdLst>
                    <a:gd name="textAreaLeft" fmla="*/ 0 w 32400"/>
                    <a:gd name="textAreaRight" fmla="*/ 32760 w 32400"/>
                    <a:gd name="textAreaTop" fmla="*/ 0 h 20520"/>
                    <a:gd name="textAreaBottom" fmla="*/ 20880 h 2052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0440" bIns="1044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54" name="组合 44"/>
              <p:cNvGrpSpPr/>
              <p:nvPr/>
            </p:nvGrpSpPr>
            <p:grpSpPr>
              <a:xfrm>
                <a:off x="10868040" y="6348600"/>
                <a:ext cx="125640" cy="127080"/>
                <a:chOff x="10868040" y="6348600"/>
                <a:chExt cx="125640" cy="127080"/>
              </a:xfrm>
            </p:grpSpPr>
            <p:sp>
              <p:nvSpPr>
                <p:cNvPr id="155" name="Freeform 11"/>
                <p:cNvSpPr/>
                <p:nvPr/>
              </p:nvSpPr>
              <p:spPr>
                <a:xfrm>
                  <a:off x="10904400" y="6348600"/>
                  <a:ext cx="89280" cy="125280"/>
                </a:xfrm>
                <a:custGeom>
                  <a:avLst/>
                  <a:gdLst>
                    <a:gd name="textAreaLeft" fmla="*/ 0 w 89280"/>
                    <a:gd name="textAreaRight" fmla="*/ 89640 w 89280"/>
                    <a:gd name="textAreaTop" fmla="*/ 0 h 125280"/>
                    <a:gd name="textAreaBottom" fmla="*/ 125640 h 12528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56" name="Freeform 12"/>
                <p:cNvSpPr/>
                <p:nvPr/>
              </p:nvSpPr>
              <p:spPr>
                <a:xfrm>
                  <a:off x="10868040" y="6355080"/>
                  <a:ext cx="47880" cy="12060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120600"/>
                    <a:gd name="textAreaBottom" fmla="*/ 120960 h 12060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PlaceHolder 1"/>
          <p:cNvSpPr>
            <a:spLocks noGrp="1"/>
          </p:cNvSpPr>
          <p:nvPr>
            <p:ph type="title"/>
          </p:nvPr>
        </p:nvSpPr>
        <p:spPr>
          <a:xfrm>
            <a:off x="577800" y="250920"/>
            <a:ext cx="864360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961" name="文本框 5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ED3BC4C9-F9BD-4AE5-AE24-EBBBF7237AA7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62" name="图片 56"/>
          <p:cNvPicPr/>
          <p:nvPr/>
        </p:nvPicPr>
        <p:blipFill>
          <a:blip r:embed="rId3"/>
          <a:stretch/>
        </p:blipFill>
        <p:spPr>
          <a:xfrm>
            <a:off x="9790200" y="252000"/>
            <a:ext cx="1968840" cy="4327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963" name="组合 1"/>
          <p:cNvGrpSpPr/>
          <p:nvPr/>
        </p:nvGrpSpPr>
        <p:grpSpPr>
          <a:xfrm>
            <a:off x="-9360" y="122400"/>
            <a:ext cx="559440" cy="699120"/>
            <a:chOff x="-9360" y="122400"/>
            <a:chExt cx="559440" cy="699120"/>
          </a:xfrm>
        </p:grpSpPr>
        <p:sp>
          <p:nvSpPr>
            <p:cNvPr id="964" name="任意多边形: 形状 56"/>
            <p:cNvSpPr/>
            <p:nvPr/>
          </p:nvSpPr>
          <p:spPr>
            <a:xfrm>
              <a:off x="-9360" y="122400"/>
              <a:ext cx="559440" cy="699120"/>
            </a:xfrm>
            <a:custGeom>
              <a:avLst/>
              <a:gdLst>
                <a:gd name="textAreaLeft" fmla="*/ 0 w 559440"/>
                <a:gd name="textAreaRight" fmla="*/ 559800 w 559440"/>
                <a:gd name="textAreaTop" fmla="*/ 0 h 699120"/>
                <a:gd name="textAreaBottom" fmla="*/ 699480 h 699120"/>
              </a:gdLst>
              <a:ahLst/>
              <a:cxnLst/>
              <a:rect l="textAreaLeft" t="textAreaTop" r="textAreaRight" b="textAreaBottom"/>
              <a:pathLst>
                <a:path w="436410" h="895350">
                  <a:moveTo>
                    <a:pt x="0" y="0"/>
                  </a:moveTo>
                  <a:lnTo>
                    <a:pt x="436410" y="0"/>
                  </a:lnTo>
                  <a:lnTo>
                    <a:pt x="250915" y="895350"/>
                  </a:lnTo>
                  <a:lnTo>
                    <a:pt x="0" y="8953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965" name="任意多边形: 形状 57"/>
            <p:cNvSpPr/>
            <p:nvPr/>
          </p:nvSpPr>
          <p:spPr>
            <a:xfrm>
              <a:off x="417240" y="379080"/>
              <a:ext cx="96120" cy="221400"/>
            </a:xfrm>
            <a:custGeom>
              <a:avLst/>
              <a:gdLst>
                <a:gd name="textAreaLeft" fmla="*/ 0 w 96120"/>
                <a:gd name="textAreaRight" fmla="*/ 96480 w 96120"/>
                <a:gd name="textAreaTop" fmla="*/ 0 h 221400"/>
                <a:gd name="textAreaBottom" fmla="*/ 221760 h 221400"/>
              </a:gdLst>
              <a:ahLst/>
              <a:cxnLst/>
              <a:rect l="textAreaLeft" t="textAreaTop" r="textAreaRight" b="textAreaBottom"/>
              <a:pathLst>
                <a:path w="185359" h="699303">
                  <a:moveTo>
                    <a:pt x="144879" y="0"/>
                  </a:moveTo>
                  <a:lnTo>
                    <a:pt x="185359" y="0"/>
                  </a:lnTo>
                  <a:lnTo>
                    <a:pt x="40480" y="699303"/>
                  </a:lnTo>
                  <a:lnTo>
                    <a:pt x="0" y="699303"/>
                  </a:lnTo>
                  <a:close/>
                </a:path>
              </a:pathLst>
            </a:custGeom>
            <a:solidFill>
              <a:schemeClr val="accent4"/>
            </a:solidFill>
            <a:ln w="38100">
              <a:solidFill>
                <a:srgbClr val="A13F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endParaRPr>
            </a:p>
          </p:txBody>
        </p:sp>
      </p:grpSp>
      <p:cxnSp>
        <p:nvCxnSpPr>
          <p:cNvPr id="966" name="直接连接符 86"/>
          <p:cNvCxnSpPr/>
          <p:nvPr/>
        </p:nvCxnSpPr>
        <p:spPr>
          <a:xfrm>
            <a:off x="442800" y="82152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sp>
        <p:nvSpPr>
          <p:cNvPr id="967" name="矩形 87"/>
          <p:cNvSpPr/>
          <p:nvPr/>
        </p:nvSpPr>
        <p:spPr>
          <a:xfrm>
            <a:off x="12146400" y="336600"/>
            <a:ext cx="45360" cy="2656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cxnSp>
        <p:nvCxnSpPr>
          <p:cNvPr id="968" name="直接连接符 89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grpSp>
        <p:nvGrpSpPr>
          <p:cNvPr id="969" name="组合 82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970" name="组合 83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971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972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973" name="组合 105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974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75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76" name="组合 106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977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78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79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980" name="组合 88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981" name="组合 90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982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83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84" name="组合 91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985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86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87" name="组合 92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988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89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90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991" name="组合 93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992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993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文本框 5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590B4C40-CBC1-4FEE-98B0-615AB4C3FC4E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995" name="直接连接符 89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grpSp>
        <p:nvGrpSpPr>
          <p:cNvPr id="996" name="组合 82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997" name="组合 83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998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999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1000" name="组合 105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1001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02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03" name="组合 106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1004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05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06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1007" name="组合 88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1008" name="组合 90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1009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10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11" name="组合 91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1012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13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14" name="组合 92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1015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16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17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18" name="组合 93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1019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20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  <p:sp>
        <p:nvSpPr>
          <p:cNvPr id="1021" name="PlaceHolder 1"/>
          <p:cNvSpPr>
            <a:spLocks noGrp="1"/>
          </p:cNvSpPr>
          <p:nvPr>
            <p:ph type="title"/>
          </p:nvPr>
        </p:nvSpPr>
        <p:spPr>
          <a:xfrm>
            <a:off x="1767600" y="3020040"/>
            <a:ext cx="8643600" cy="69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zh-CN" sz="4400" b="1" u="none" strike="noStrike">
                <a:solidFill>
                  <a:srgbClr val="006C39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44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文本框 5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D2C55D29-49FC-4028-A82B-77413A2583E6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23" name="矩形 87"/>
          <p:cNvSpPr/>
          <p:nvPr/>
        </p:nvSpPr>
        <p:spPr>
          <a:xfrm>
            <a:off x="12146400" y="336600"/>
            <a:ext cx="45360" cy="2656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1024" name="图片 4"/>
          <p:cNvPicPr/>
          <p:nvPr/>
        </p:nvPicPr>
        <p:blipFill>
          <a:blip r:embed="rId3"/>
          <a:stretch/>
        </p:blipFill>
        <p:spPr>
          <a:xfrm>
            <a:off x="9790200" y="252000"/>
            <a:ext cx="1968840" cy="43272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任意多边形: 形状 77"/>
          <p:cNvSpPr/>
          <p:nvPr/>
        </p:nvSpPr>
        <p:spPr>
          <a:xfrm>
            <a:off x="10114200" y="210240"/>
            <a:ext cx="2788560" cy="572760"/>
          </a:xfrm>
          <a:custGeom>
            <a:avLst/>
            <a:gdLst>
              <a:gd name="textAreaLeft" fmla="*/ 0 w 2788560"/>
              <a:gd name="textAreaRight" fmla="*/ 2788920 w 2788560"/>
              <a:gd name="textAreaTop" fmla="*/ 0 h 572760"/>
              <a:gd name="textAreaBottom" fmla="*/ 573120 h 572760"/>
            </a:gdLst>
            <a:ahLst/>
            <a:cxnLst/>
            <a:rect l="textAreaLeft" t="textAreaTop" r="textAreaRight" b="textAreaBottom"/>
            <a:pathLst>
              <a:path w="1678507" h="573228">
                <a:moveTo>
                  <a:pt x="83399" y="0"/>
                </a:moveTo>
                <a:lnTo>
                  <a:pt x="1678507" y="0"/>
                </a:lnTo>
                <a:lnTo>
                  <a:pt x="1678507" y="573228"/>
                </a:lnTo>
                <a:lnTo>
                  <a:pt x="0" y="573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026" name="平行四边形 3"/>
          <p:cNvSpPr/>
          <p:nvPr/>
        </p:nvSpPr>
        <p:spPr>
          <a:xfrm>
            <a:off x="198000" y="302400"/>
            <a:ext cx="745920" cy="341640"/>
          </a:xfrm>
          <a:prstGeom prst="parallelogram">
            <a:avLst>
              <a:gd name="adj" fmla="val 25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027" name="文本框 70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8F240C6A-04DC-47A8-81D2-7E3BAA595C68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028" name="直接连接符 95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sp>
        <p:nvSpPr>
          <p:cNvPr id="1029" name="PlaceHolder 1"/>
          <p:cNvSpPr>
            <a:spLocks noGrp="1"/>
          </p:cNvSpPr>
          <p:nvPr>
            <p:ph type="title"/>
          </p:nvPr>
        </p:nvSpPr>
        <p:spPr>
          <a:xfrm>
            <a:off x="949320" y="250920"/>
            <a:ext cx="864360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pic>
        <p:nvPicPr>
          <p:cNvPr id="1030" name="图片 97"/>
          <p:cNvPicPr/>
          <p:nvPr/>
        </p:nvPicPr>
        <p:blipFill>
          <a:blip r:embed="rId3"/>
          <a:stretch/>
        </p:blipFill>
        <p:spPr>
          <a:xfrm>
            <a:off x="10277640" y="241560"/>
            <a:ext cx="1819080" cy="50868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031" name="组合 32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1032" name="组合 33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1033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1034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1035" name="组合 50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1036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37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38" name="组合 51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1039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40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41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1042" name="组合 34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1043" name="组合 35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1044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45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46" name="组合 36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1047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48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49" name="组合 37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1050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51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52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53" name="组合 38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1054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55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文本框 70"/>
          <p:cNvSpPr/>
          <p:nvPr/>
        </p:nvSpPr>
        <p:spPr>
          <a:xfrm>
            <a:off x="11233080" y="634068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F34D5045-C5E5-487A-A0C2-2D1B6F1F33A5}" type="slidenum">
              <a:rPr lang="en-US" sz="1600" b="0" u="none" strike="noStrike">
                <a:solidFill>
                  <a:schemeClr val="accent3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057" name="直接连接符 95"/>
          <p:cNvCxnSpPr/>
          <p:nvPr/>
        </p:nvCxnSpPr>
        <p:spPr>
          <a:xfrm>
            <a:off x="442800" y="6264000"/>
            <a:ext cx="11306520" cy="360"/>
          </a:xfrm>
          <a:prstGeom prst="straightConnector1">
            <a:avLst/>
          </a:prstGeom>
          <a:ln>
            <a:solidFill>
              <a:srgbClr val="FFFFFF">
                <a:lumMod val="75000"/>
              </a:srgbClr>
            </a:solidFill>
          </a:ln>
        </p:spPr>
      </p:cxnSp>
      <p:sp>
        <p:nvSpPr>
          <p:cNvPr id="1058" name="PlaceHolder 1"/>
          <p:cNvSpPr>
            <a:spLocks noGrp="1"/>
          </p:cNvSpPr>
          <p:nvPr>
            <p:ph type="title"/>
          </p:nvPr>
        </p:nvSpPr>
        <p:spPr>
          <a:xfrm>
            <a:off x="1767600" y="3020040"/>
            <a:ext cx="8643600" cy="69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zh-CN" sz="4400" b="1" u="none" strike="noStrike">
                <a:solidFill>
                  <a:srgbClr val="006C39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44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grpSp>
        <p:nvGrpSpPr>
          <p:cNvPr id="1059" name="组合 32"/>
          <p:cNvGrpSpPr/>
          <p:nvPr/>
        </p:nvGrpSpPr>
        <p:grpSpPr>
          <a:xfrm>
            <a:off x="587160" y="6381720"/>
            <a:ext cx="2479320" cy="304560"/>
            <a:chOff x="587160" y="6381720"/>
            <a:chExt cx="2479320" cy="304560"/>
          </a:xfrm>
        </p:grpSpPr>
        <p:grpSp>
          <p:nvGrpSpPr>
            <p:cNvPr id="1060" name="组合 33"/>
            <p:cNvGrpSpPr/>
            <p:nvPr/>
          </p:nvGrpSpPr>
          <p:grpSpPr>
            <a:xfrm>
              <a:off x="2014200" y="6385320"/>
              <a:ext cx="1052280" cy="298080"/>
              <a:chOff x="2014200" y="6385320"/>
              <a:chExt cx="1052280" cy="298080"/>
            </a:xfrm>
          </p:grpSpPr>
          <p:sp>
            <p:nvSpPr>
              <p:cNvPr id="1061" name="Freeform 5"/>
              <p:cNvSpPr/>
              <p:nvPr/>
            </p:nvSpPr>
            <p:spPr>
              <a:xfrm>
                <a:off x="2595600" y="6404040"/>
                <a:ext cx="234720" cy="264960"/>
              </a:xfrm>
              <a:custGeom>
                <a:avLst/>
                <a:gdLst>
                  <a:gd name="textAreaLeft" fmla="*/ 0 w 234720"/>
                  <a:gd name="textAreaRight" fmla="*/ 235080 w 234720"/>
                  <a:gd name="textAreaTop" fmla="*/ 0 h 264960"/>
                  <a:gd name="textAreaBottom" fmla="*/ 265320 h 26496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1062" name="Freeform 6"/>
              <p:cNvSpPr/>
              <p:nvPr/>
            </p:nvSpPr>
            <p:spPr>
              <a:xfrm>
                <a:off x="2931480" y="6444720"/>
                <a:ext cx="135000" cy="203400"/>
              </a:xfrm>
              <a:custGeom>
                <a:avLst/>
                <a:gdLst>
                  <a:gd name="textAreaLeft" fmla="*/ 0 w 135000"/>
                  <a:gd name="textAreaRight" fmla="*/ 135360 w 135000"/>
                  <a:gd name="textAreaTop" fmla="*/ 0 h 203400"/>
                  <a:gd name="textAreaBottom" fmla="*/ 203760 h 20340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1063" name="组合 50"/>
              <p:cNvGrpSpPr/>
              <p:nvPr/>
            </p:nvGrpSpPr>
            <p:grpSpPr>
              <a:xfrm>
                <a:off x="2014200" y="6385320"/>
                <a:ext cx="240480" cy="298080"/>
                <a:chOff x="2014200" y="6385320"/>
                <a:chExt cx="240480" cy="298080"/>
              </a:xfrm>
            </p:grpSpPr>
            <p:sp>
              <p:nvSpPr>
                <p:cNvPr id="1064" name="Freeform 7"/>
                <p:cNvSpPr/>
                <p:nvPr/>
              </p:nvSpPr>
              <p:spPr>
                <a:xfrm>
                  <a:off x="2014200" y="6385320"/>
                  <a:ext cx="240480" cy="195840"/>
                </a:xfrm>
                <a:custGeom>
                  <a:avLst/>
                  <a:gdLst>
                    <a:gd name="textAreaLeft" fmla="*/ 0 w 240480"/>
                    <a:gd name="textAreaRight" fmla="*/ 240840 w 240480"/>
                    <a:gd name="textAreaTop" fmla="*/ 0 h 195840"/>
                    <a:gd name="textAreaBottom" fmla="*/ 196200 h 19584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65" name="Freeform 8"/>
                <p:cNvSpPr/>
                <p:nvPr/>
              </p:nvSpPr>
              <p:spPr>
                <a:xfrm>
                  <a:off x="2065320" y="6504480"/>
                  <a:ext cx="149760" cy="178920"/>
                </a:xfrm>
                <a:custGeom>
                  <a:avLst/>
                  <a:gdLst>
                    <a:gd name="textAreaLeft" fmla="*/ 0 w 149760"/>
                    <a:gd name="textAreaRight" fmla="*/ 150120 w 149760"/>
                    <a:gd name="textAreaTop" fmla="*/ 0 h 178920"/>
                    <a:gd name="textAreaBottom" fmla="*/ 179280 h 17892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66" name="组合 51"/>
              <p:cNvGrpSpPr/>
              <p:nvPr/>
            </p:nvGrpSpPr>
            <p:grpSpPr>
              <a:xfrm>
                <a:off x="2349720" y="6467040"/>
                <a:ext cx="145440" cy="155520"/>
                <a:chOff x="2349720" y="6467040"/>
                <a:chExt cx="145440" cy="155520"/>
              </a:xfrm>
            </p:grpSpPr>
            <p:sp>
              <p:nvSpPr>
                <p:cNvPr id="1067" name="Freeform 15"/>
                <p:cNvSpPr/>
                <p:nvPr/>
              </p:nvSpPr>
              <p:spPr>
                <a:xfrm>
                  <a:off x="2349720" y="6501600"/>
                  <a:ext cx="66960" cy="107640"/>
                </a:xfrm>
                <a:custGeom>
                  <a:avLst/>
                  <a:gdLst>
                    <a:gd name="textAreaLeft" fmla="*/ 0 w 66960"/>
                    <a:gd name="textAreaRight" fmla="*/ 67320 w 66960"/>
                    <a:gd name="textAreaTop" fmla="*/ 0 h 107640"/>
                    <a:gd name="textAreaBottom" fmla="*/ 108000 h 1076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68" name="Freeform 16"/>
                <p:cNvSpPr/>
                <p:nvPr/>
              </p:nvSpPr>
              <p:spPr>
                <a:xfrm>
                  <a:off x="2422080" y="6470640"/>
                  <a:ext cx="73080" cy="151920"/>
                </a:xfrm>
                <a:custGeom>
                  <a:avLst/>
                  <a:gdLst>
                    <a:gd name="textAreaLeft" fmla="*/ 0 w 73080"/>
                    <a:gd name="textAreaRight" fmla="*/ 73440 w 73080"/>
                    <a:gd name="textAreaTop" fmla="*/ 0 h 151920"/>
                    <a:gd name="textAreaBottom" fmla="*/ 152280 h 15192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69" name="Freeform 17"/>
                <p:cNvSpPr/>
                <p:nvPr/>
              </p:nvSpPr>
              <p:spPr>
                <a:xfrm>
                  <a:off x="2387880" y="6467040"/>
                  <a:ext cx="47880" cy="27720"/>
                </a:xfrm>
                <a:custGeom>
                  <a:avLst/>
                  <a:gdLst>
                    <a:gd name="textAreaLeft" fmla="*/ 0 w 47880"/>
                    <a:gd name="textAreaRight" fmla="*/ 48240 w 47880"/>
                    <a:gd name="textAreaTop" fmla="*/ 0 h 27720"/>
                    <a:gd name="textAreaBottom" fmla="*/ 28080 h 2772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4040" bIns="140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1070" name="组合 34"/>
            <p:cNvGrpSpPr/>
            <p:nvPr/>
          </p:nvGrpSpPr>
          <p:grpSpPr>
            <a:xfrm>
              <a:off x="587160" y="6381720"/>
              <a:ext cx="1100160" cy="304560"/>
              <a:chOff x="587160" y="6381720"/>
              <a:chExt cx="1100160" cy="304560"/>
            </a:xfrm>
          </p:grpSpPr>
          <p:grpSp>
            <p:nvGrpSpPr>
              <p:cNvPr id="1071" name="组合 35"/>
              <p:cNvGrpSpPr/>
              <p:nvPr/>
            </p:nvGrpSpPr>
            <p:grpSpPr>
              <a:xfrm>
                <a:off x="1171800" y="6431400"/>
                <a:ext cx="212760" cy="223560"/>
                <a:chOff x="1171800" y="6431400"/>
                <a:chExt cx="212760" cy="223560"/>
              </a:xfrm>
            </p:grpSpPr>
            <p:sp>
              <p:nvSpPr>
                <p:cNvPr id="1072" name="Freeform 9"/>
                <p:cNvSpPr/>
                <p:nvPr/>
              </p:nvSpPr>
              <p:spPr>
                <a:xfrm>
                  <a:off x="1171800" y="6447960"/>
                  <a:ext cx="110520" cy="187920"/>
                </a:xfrm>
                <a:custGeom>
                  <a:avLst/>
                  <a:gdLst>
                    <a:gd name="textAreaLeft" fmla="*/ 0 w 110520"/>
                    <a:gd name="textAreaRight" fmla="*/ 110880 w 110520"/>
                    <a:gd name="textAreaTop" fmla="*/ 0 h 187920"/>
                    <a:gd name="textAreaBottom" fmla="*/ 188280 h 1879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73" name="Freeform 10"/>
                <p:cNvSpPr/>
                <p:nvPr/>
              </p:nvSpPr>
              <p:spPr>
                <a:xfrm>
                  <a:off x="1280880" y="6431400"/>
                  <a:ext cx="103680" cy="223560"/>
                </a:xfrm>
                <a:custGeom>
                  <a:avLst/>
                  <a:gdLst>
                    <a:gd name="textAreaLeft" fmla="*/ 0 w 103680"/>
                    <a:gd name="textAreaRight" fmla="*/ 104040 w 103680"/>
                    <a:gd name="textAreaTop" fmla="*/ 0 h 223560"/>
                    <a:gd name="textAreaBottom" fmla="*/ 223920 h 22356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74" name="组合 36"/>
              <p:cNvGrpSpPr/>
              <p:nvPr/>
            </p:nvGrpSpPr>
            <p:grpSpPr>
              <a:xfrm>
                <a:off x="587160" y="6381720"/>
                <a:ext cx="241200" cy="304560"/>
                <a:chOff x="587160" y="6381720"/>
                <a:chExt cx="241200" cy="304560"/>
              </a:xfrm>
            </p:grpSpPr>
            <p:sp>
              <p:nvSpPr>
                <p:cNvPr id="1075" name="Freeform 13"/>
                <p:cNvSpPr/>
                <p:nvPr/>
              </p:nvSpPr>
              <p:spPr>
                <a:xfrm>
                  <a:off x="587160" y="6381720"/>
                  <a:ext cx="241200" cy="288000"/>
                </a:xfrm>
                <a:custGeom>
                  <a:avLst/>
                  <a:gdLst>
                    <a:gd name="textAreaLeft" fmla="*/ 0 w 241200"/>
                    <a:gd name="textAreaRight" fmla="*/ 241560 w 241200"/>
                    <a:gd name="textAreaTop" fmla="*/ 0 h 288000"/>
                    <a:gd name="textAreaBottom" fmla="*/ 288360 h 28800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76" name="Freeform 14"/>
                <p:cNvSpPr/>
                <p:nvPr/>
              </p:nvSpPr>
              <p:spPr>
                <a:xfrm>
                  <a:off x="653760" y="6606360"/>
                  <a:ext cx="29520" cy="79920"/>
                </a:xfrm>
                <a:custGeom>
                  <a:avLst/>
                  <a:gdLst>
                    <a:gd name="textAreaLeft" fmla="*/ 0 w 29520"/>
                    <a:gd name="textAreaRight" fmla="*/ 29880 w 29520"/>
                    <a:gd name="textAreaTop" fmla="*/ 0 h 79920"/>
                    <a:gd name="textAreaBottom" fmla="*/ 80280 h 799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9960" bIns="3996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77" name="组合 37"/>
              <p:cNvGrpSpPr/>
              <p:nvPr/>
            </p:nvGrpSpPr>
            <p:grpSpPr>
              <a:xfrm>
                <a:off x="914400" y="6468840"/>
                <a:ext cx="161640" cy="139320"/>
                <a:chOff x="914400" y="6468840"/>
                <a:chExt cx="161640" cy="139320"/>
              </a:xfrm>
            </p:grpSpPr>
            <p:sp>
              <p:nvSpPr>
                <p:cNvPr id="1078" name="Freeform 18"/>
                <p:cNvSpPr/>
                <p:nvPr/>
              </p:nvSpPr>
              <p:spPr>
                <a:xfrm>
                  <a:off x="968760" y="6468840"/>
                  <a:ext cx="107280" cy="139320"/>
                </a:xfrm>
                <a:custGeom>
                  <a:avLst/>
                  <a:gdLst>
                    <a:gd name="textAreaLeft" fmla="*/ 0 w 107280"/>
                    <a:gd name="textAreaRight" fmla="*/ 107640 w 107280"/>
                    <a:gd name="textAreaTop" fmla="*/ 0 h 139320"/>
                    <a:gd name="textAreaBottom" fmla="*/ 139680 h 13932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79" name="Freeform 19"/>
                <p:cNvSpPr/>
                <p:nvPr/>
              </p:nvSpPr>
              <p:spPr>
                <a:xfrm>
                  <a:off x="914400" y="6503760"/>
                  <a:ext cx="54000" cy="102960"/>
                </a:xfrm>
                <a:custGeom>
                  <a:avLst/>
                  <a:gdLst>
                    <a:gd name="textAreaLeft" fmla="*/ 0 w 54000"/>
                    <a:gd name="textAreaRight" fmla="*/ 54360 w 54000"/>
                    <a:gd name="textAreaTop" fmla="*/ 0 h 102960"/>
                    <a:gd name="textAreaBottom" fmla="*/ 103320 h 10296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80" name="Freeform 20"/>
                <p:cNvSpPr/>
                <p:nvPr/>
              </p:nvSpPr>
              <p:spPr>
                <a:xfrm>
                  <a:off x="946440" y="6470280"/>
                  <a:ext cx="50040" cy="31680"/>
                </a:xfrm>
                <a:custGeom>
                  <a:avLst/>
                  <a:gdLst>
                    <a:gd name="textAreaLeft" fmla="*/ 0 w 50040"/>
                    <a:gd name="textAreaRight" fmla="*/ 50400 w 50040"/>
                    <a:gd name="textAreaTop" fmla="*/ 0 h 31680"/>
                    <a:gd name="textAreaBottom" fmla="*/ 32040 h 3168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5840" bIns="15840"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081" name="组合 38"/>
              <p:cNvGrpSpPr/>
              <p:nvPr/>
            </p:nvGrpSpPr>
            <p:grpSpPr>
              <a:xfrm>
                <a:off x="1501920" y="6443640"/>
                <a:ext cx="185400" cy="184680"/>
                <a:chOff x="1501920" y="6443640"/>
                <a:chExt cx="185400" cy="184680"/>
              </a:xfrm>
            </p:grpSpPr>
            <p:sp>
              <p:nvSpPr>
                <p:cNvPr id="1082" name="Freeform 11"/>
                <p:cNvSpPr/>
                <p:nvPr/>
              </p:nvSpPr>
              <p:spPr>
                <a:xfrm>
                  <a:off x="1557720" y="6443640"/>
                  <a:ext cx="129600" cy="181440"/>
                </a:xfrm>
                <a:custGeom>
                  <a:avLst/>
                  <a:gdLst>
                    <a:gd name="textAreaLeft" fmla="*/ 0 w 129600"/>
                    <a:gd name="textAreaRight" fmla="*/ 129960 w 129600"/>
                    <a:gd name="textAreaTop" fmla="*/ 0 h 181440"/>
                    <a:gd name="textAreaBottom" fmla="*/ 181800 h 18144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083" name="Freeform 12"/>
                <p:cNvSpPr/>
                <p:nvPr/>
              </p:nvSpPr>
              <p:spPr>
                <a:xfrm>
                  <a:off x="1501920" y="6453360"/>
                  <a:ext cx="69480" cy="174960"/>
                </a:xfrm>
                <a:custGeom>
                  <a:avLst/>
                  <a:gdLst>
                    <a:gd name="textAreaLeft" fmla="*/ 0 w 69480"/>
                    <a:gd name="textAreaRight" fmla="*/ 69840 w 69480"/>
                    <a:gd name="textAreaTop" fmla="*/ 0 h 174960"/>
                    <a:gd name="textAreaBottom" fmla="*/ 175320 h 17496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dk1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直接连接符 1"/>
          <p:cNvCxnSpPr/>
          <p:nvPr/>
        </p:nvCxnSpPr>
        <p:spPr>
          <a:xfrm>
            <a:off x="1366200" y="862920"/>
            <a:ext cx="10502640" cy="360"/>
          </a:xfrm>
          <a:prstGeom prst="straightConnector1">
            <a:avLst/>
          </a:prstGeom>
          <a:ln w="28575">
            <a:solidFill>
              <a:srgbClr val="006C39"/>
            </a:solidFill>
          </a:ln>
        </p:spPr>
      </p:cxnSp>
      <p:sp>
        <p:nvSpPr>
          <p:cNvPr id="1085" name="矩形 23"/>
          <p:cNvSpPr/>
          <p:nvPr/>
        </p:nvSpPr>
        <p:spPr>
          <a:xfrm>
            <a:off x="11155320" y="6188040"/>
            <a:ext cx="712800" cy="66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086" name="矩形 2"/>
          <p:cNvSpPr/>
          <p:nvPr/>
        </p:nvSpPr>
        <p:spPr>
          <a:xfrm>
            <a:off x="318600" y="0"/>
            <a:ext cx="1048320" cy="872640"/>
          </a:xfrm>
          <a:prstGeom prst="rect">
            <a:avLst/>
          </a:prstGeom>
          <a:solidFill>
            <a:schemeClr val="accent4"/>
          </a:solidFill>
          <a:ln>
            <a:solidFill>
              <a:srgbClr val="A13F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087" name="PlaceHolder 1"/>
          <p:cNvSpPr>
            <a:spLocks noGrp="1"/>
          </p:cNvSpPr>
          <p:nvPr>
            <p:ph type="title"/>
          </p:nvPr>
        </p:nvSpPr>
        <p:spPr>
          <a:xfrm>
            <a:off x="1368720" y="345960"/>
            <a:ext cx="864360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单击此处编辑母版标题样式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1088" name="矩形 4"/>
          <p:cNvSpPr/>
          <p:nvPr/>
        </p:nvSpPr>
        <p:spPr>
          <a:xfrm>
            <a:off x="318600" y="6188040"/>
            <a:ext cx="10843920" cy="66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089" name="文本框 5"/>
          <p:cNvSpPr/>
          <p:nvPr/>
        </p:nvSpPr>
        <p:spPr>
          <a:xfrm>
            <a:off x="11236680" y="6338520"/>
            <a:ext cx="550440" cy="36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fld id="{C467447E-408B-4323-AC4F-CD8C649FD4A6}" type="slidenum">
              <a:rPr lang="en-US" sz="1600" b="0" u="none" strike="noStrike">
                <a:solidFill>
                  <a:srgbClr val="F2F2F2"/>
                </a:solidFill>
                <a:uFillTx/>
                <a:latin typeface="微软雅黑"/>
                <a:ea typeface="微软雅黑"/>
              </a:rPr>
              <a:t>‹#›</a:t>
            </a:fld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090" name="直接连接符 57"/>
          <p:cNvCxnSpPr/>
          <p:nvPr/>
        </p:nvCxnSpPr>
        <p:spPr>
          <a:xfrm>
            <a:off x="11155320" y="6188040"/>
            <a:ext cx="360" cy="665640"/>
          </a:xfrm>
          <a:prstGeom prst="straightConnector1">
            <a:avLst/>
          </a:prstGeom>
          <a:ln w="12700">
            <a:solidFill>
              <a:srgbClr val="FFFFFF"/>
            </a:solidFill>
          </a:ln>
        </p:spPr>
      </p:cxnSp>
      <p:pic>
        <p:nvPicPr>
          <p:cNvPr id="1091" name="图片 13"/>
          <p:cNvPicPr/>
          <p:nvPr/>
        </p:nvPicPr>
        <p:blipFill>
          <a:blip r:embed="rId3"/>
          <a:stretch/>
        </p:blipFill>
        <p:spPr>
          <a:xfrm>
            <a:off x="10101600" y="214200"/>
            <a:ext cx="1864080" cy="690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92" name="图片 14"/>
          <p:cNvPicPr/>
          <p:nvPr/>
        </p:nvPicPr>
        <p:blipFill>
          <a:blip r:embed="rId4"/>
          <a:stretch/>
        </p:blipFill>
        <p:spPr>
          <a:xfrm>
            <a:off x="409680" y="6269040"/>
            <a:ext cx="1817280" cy="50760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A-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58" name="PA-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6C39">
                  <a:alpha val="0"/>
                </a:srgbClr>
              </a:gs>
              <a:gs pos="52200">
                <a:srgbClr val="006C39"/>
              </a:gs>
              <a:gs pos="100000">
                <a:srgbClr val="006C39">
                  <a:alpha val="0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59" name="任意多边形: 形状 19"/>
          <p:cNvSpPr/>
          <p:nvPr/>
        </p:nvSpPr>
        <p:spPr>
          <a:xfrm flipH="1" flipV="1">
            <a:off x="4441320" y="3759120"/>
            <a:ext cx="3307320" cy="2335680"/>
          </a:xfrm>
          <a:custGeom>
            <a:avLst/>
            <a:gdLst>
              <a:gd name="textAreaLeft" fmla="*/ -360 w 3307320"/>
              <a:gd name="textAreaRight" fmla="*/ 3307320 w 3307320"/>
              <a:gd name="textAreaTop" fmla="*/ 360 h 2335680"/>
              <a:gd name="textAreaBottom" fmla="*/ 2336400 h 2335680"/>
            </a:gdLst>
            <a:ahLst/>
            <a:cxnLst/>
            <a:rect l="textAreaLeft" t="textAreaTop" r="textAreaRight" b="textAreaBottom"/>
            <a:pathLst>
              <a:path w="3162300" h="2147409">
                <a:moveTo>
                  <a:pt x="0" y="2147409"/>
                </a:moveTo>
                <a:lnTo>
                  <a:pt x="0" y="1565265"/>
                </a:lnTo>
                <a:lnTo>
                  <a:pt x="0" y="1544697"/>
                </a:lnTo>
                <a:lnTo>
                  <a:pt x="0" y="0"/>
                </a:lnTo>
                <a:lnTo>
                  <a:pt x="1585774" y="1112898"/>
                </a:lnTo>
                <a:lnTo>
                  <a:pt x="3162300" y="0"/>
                </a:lnTo>
                <a:lnTo>
                  <a:pt x="3162300" y="1544697"/>
                </a:lnTo>
                <a:lnTo>
                  <a:pt x="3162300" y="1565265"/>
                </a:lnTo>
                <a:lnTo>
                  <a:pt x="3162300" y="2147409"/>
                </a:lnTo>
              </a:path>
            </a:pathLst>
          </a:custGeom>
          <a:noFill/>
          <a:ln w="571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3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60" name="矩形 3"/>
          <p:cNvSpPr/>
          <p:nvPr/>
        </p:nvSpPr>
        <p:spPr>
          <a:xfrm>
            <a:off x="4442040" y="1015200"/>
            <a:ext cx="3307320" cy="1428120"/>
          </a:xfrm>
          <a:custGeom>
            <a:avLst/>
            <a:gdLst>
              <a:gd name="textAreaLeft" fmla="*/ 0 w 3307320"/>
              <a:gd name="textAreaRight" fmla="*/ 3307680 w 3307320"/>
              <a:gd name="textAreaTop" fmla="*/ 0 h 1428120"/>
              <a:gd name="textAreaBottom" fmla="*/ 1428480 h 1428120"/>
            </a:gdLst>
            <a:ahLst/>
            <a:cxnLst/>
            <a:rect l="textAreaLeft" t="textAreaTop" r="textAreaRight" b="textAreaBottom"/>
            <a:pathLst>
              <a:path w="3162300" h="1871961">
                <a:moveTo>
                  <a:pt x="0" y="1871961"/>
                </a:moveTo>
                <a:lnTo>
                  <a:pt x="0" y="0"/>
                </a:lnTo>
                <a:lnTo>
                  <a:pt x="3162300" y="0"/>
                </a:lnTo>
                <a:lnTo>
                  <a:pt x="3162300" y="1871961"/>
                </a:lnTo>
              </a:path>
            </a:pathLst>
          </a:custGeom>
          <a:noFill/>
          <a:ln w="571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algn="ctr">
              <a:lnSpc>
                <a:spcPct val="13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61" name="等腰三角形 11"/>
          <p:cNvSpPr/>
          <p:nvPr/>
        </p:nvSpPr>
        <p:spPr>
          <a:xfrm flipV="1">
            <a:off x="6007320" y="3832200"/>
            <a:ext cx="177120" cy="15264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1680" rIns="90000" bIns="31680" anchor="ctr">
            <a:noAutofit/>
          </a:bodyPr>
          <a:lstStyle/>
          <a:p>
            <a:pPr algn="ctr">
              <a:lnSpc>
                <a:spcPct val="13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162" name="图片 12"/>
          <p:cNvPicPr/>
          <p:nvPr/>
        </p:nvPicPr>
        <p:blipFill>
          <a:blip r:embed="rId3"/>
          <a:stretch/>
        </p:blipFill>
        <p:spPr>
          <a:xfrm>
            <a:off x="4974840" y="1401120"/>
            <a:ext cx="2256120" cy="63108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图片 5"/>
          <p:cNvPicPr/>
          <p:nvPr/>
        </p:nvPicPr>
        <p:blipFill>
          <a:blip r:embed="rId3"/>
          <a:srcRect l="130" r="23338"/>
          <a:stretch/>
        </p:blipFill>
        <p:spPr>
          <a:xfrm>
            <a:off x="4303800" y="0"/>
            <a:ext cx="788760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4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6C39"/>
              </a:gs>
              <a:gs pos="50000">
                <a:srgbClr val="006C39"/>
              </a:gs>
              <a:gs pos="100000">
                <a:srgbClr val="006C39">
                  <a:alpha val="0"/>
                </a:srgbClr>
              </a:gs>
            </a:gsLst>
            <a:lin ang="1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165" name="图片 12"/>
          <p:cNvPicPr/>
          <p:nvPr/>
        </p:nvPicPr>
        <p:blipFill>
          <a:blip r:embed="rId4"/>
          <a:stretch/>
        </p:blipFill>
        <p:spPr>
          <a:xfrm>
            <a:off x="540360" y="479520"/>
            <a:ext cx="2202840" cy="6163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66" name="组合 63"/>
          <p:cNvGrpSpPr/>
          <p:nvPr/>
        </p:nvGrpSpPr>
        <p:grpSpPr>
          <a:xfrm>
            <a:off x="691920" y="5891400"/>
            <a:ext cx="4041000" cy="496800"/>
            <a:chOff x="691920" y="5891400"/>
            <a:chExt cx="4041000" cy="496800"/>
          </a:xfrm>
        </p:grpSpPr>
        <p:grpSp>
          <p:nvGrpSpPr>
            <p:cNvPr id="167" name="组合 64"/>
            <p:cNvGrpSpPr/>
            <p:nvPr/>
          </p:nvGrpSpPr>
          <p:grpSpPr>
            <a:xfrm>
              <a:off x="3017880" y="5897160"/>
              <a:ext cx="1715040" cy="486360"/>
              <a:chOff x="3017880" y="5897160"/>
              <a:chExt cx="1715040" cy="486360"/>
            </a:xfrm>
          </p:grpSpPr>
          <p:sp>
            <p:nvSpPr>
              <p:cNvPr id="168" name="Freeform 5"/>
              <p:cNvSpPr/>
              <p:nvPr/>
            </p:nvSpPr>
            <p:spPr>
              <a:xfrm>
                <a:off x="3965400" y="5928120"/>
                <a:ext cx="383040" cy="432000"/>
              </a:xfrm>
              <a:custGeom>
                <a:avLst/>
                <a:gdLst>
                  <a:gd name="textAreaLeft" fmla="*/ 0 w 383040"/>
                  <a:gd name="textAreaRight" fmla="*/ 383400 w 383040"/>
                  <a:gd name="textAreaTop" fmla="*/ 0 h 432000"/>
                  <a:gd name="textAreaBottom" fmla="*/ 432360 h 43200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169" name="Freeform 6"/>
              <p:cNvSpPr/>
              <p:nvPr/>
            </p:nvSpPr>
            <p:spPr>
              <a:xfrm>
                <a:off x="4512600" y="5992920"/>
                <a:ext cx="220320" cy="331920"/>
              </a:xfrm>
              <a:custGeom>
                <a:avLst/>
                <a:gdLst>
                  <a:gd name="textAreaLeft" fmla="*/ 0 w 220320"/>
                  <a:gd name="textAreaRight" fmla="*/ 220680 w 220320"/>
                  <a:gd name="textAreaTop" fmla="*/ 0 h 331920"/>
                  <a:gd name="textAreaBottom" fmla="*/ 332280 h 33192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170" name="组合 81"/>
              <p:cNvGrpSpPr/>
              <p:nvPr/>
            </p:nvGrpSpPr>
            <p:grpSpPr>
              <a:xfrm>
                <a:off x="3017880" y="5897160"/>
                <a:ext cx="392040" cy="486360"/>
                <a:chOff x="3017880" y="5897160"/>
                <a:chExt cx="392040" cy="486360"/>
              </a:xfrm>
            </p:grpSpPr>
            <p:sp>
              <p:nvSpPr>
                <p:cNvPr id="171" name="Freeform 7"/>
                <p:cNvSpPr/>
                <p:nvPr/>
              </p:nvSpPr>
              <p:spPr>
                <a:xfrm>
                  <a:off x="3017880" y="5897160"/>
                  <a:ext cx="392040" cy="319320"/>
                </a:xfrm>
                <a:custGeom>
                  <a:avLst/>
                  <a:gdLst>
                    <a:gd name="textAreaLeft" fmla="*/ 0 w 392040"/>
                    <a:gd name="textAreaRight" fmla="*/ 392400 w 392040"/>
                    <a:gd name="textAreaTop" fmla="*/ 0 h 319320"/>
                    <a:gd name="textAreaBottom" fmla="*/ 319680 h 31932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72" name="Freeform 8"/>
                <p:cNvSpPr/>
                <p:nvPr/>
              </p:nvSpPr>
              <p:spPr>
                <a:xfrm>
                  <a:off x="3101040" y="6091560"/>
                  <a:ext cx="244080" cy="291960"/>
                </a:xfrm>
                <a:custGeom>
                  <a:avLst/>
                  <a:gdLst>
                    <a:gd name="textAreaLeft" fmla="*/ 0 w 244080"/>
                    <a:gd name="textAreaRight" fmla="*/ 244440 w 244080"/>
                    <a:gd name="textAreaTop" fmla="*/ 0 h 291960"/>
                    <a:gd name="textAreaBottom" fmla="*/ 292320 h 29196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73" name="组合 82"/>
              <p:cNvGrpSpPr/>
              <p:nvPr/>
            </p:nvGrpSpPr>
            <p:grpSpPr>
              <a:xfrm>
                <a:off x="3564360" y="6030360"/>
                <a:ext cx="236880" cy="253800"/>
                <a:chOff x="3564360" y="6030360"/>
                <a:chExt cx="236880" cy="253800"/>
              </a:xfrm>
            </p:grpSpPr>
            <p:sp>
              <p:nvSpPr>
                <p:cNvPr id="174" name="Freeform 15"/>
                <p:cNvSpPr/>
                <p:nvPr/>
              </p:nvSpPr>
              <p:spPr>
                <a:xfrm>
                  <a:off x="3564360" y="6086880"/>
                  <a:ext cx="109080" cy="176040"/>
                </a:xfrm>
                <a:custGeom>
                  <a:avLst/>
                  <a:gdLst>
                    <a:gd name="textAreaLeft" fmla="*/ 0 w 109080"/>
                    <a:gd name="textAreaRight" fmla="*/ 109440 w 109080"/>
                    <a:gd name="textAreaTop" fmla="*/ 0 h 176040"/>
                    <a:gd name="textAreaBottom" fmla="*/ 176400 h 1760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75" name="Freeform 16"/>
                <p:cNvSpPr/>
                <p:nvPr/>
              </p:nvSpPr>
              <p:spPr>
                <a:xfrm>
                  <a:off x="3682080" y="6036120"/>
                  <a:ext cx="119160" cy="248040"/>
                </a:xfrm>
                <a:custGeom>
                  <a:avLst/>
                  <a:gdLst>
                    <a:gd name="textAreaLeft" fmla="*/ 0 w 119160"/>
                    <a:gd name="textAreaRight" fmla="*/ 119520 w 119160"/>
                    <a:gd name="textAreaTop" fmla="*/ 0 h 248040"/>
                    <a:gd name="textAreaBottom" fmla="*/ 248400 h 24804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76" name="Freeform 17"/>
                <p:cNvSpPr/>
                <p:nvPr/>
              </p:nvSpPr>
              <p:spPr>
                <a:xfrm>
                  <a:off x="3626280" y="6030360"/>
                  <a:ext cx="78120" cy="45360"/>
                </a:xfrm>
                <a:custGeom>
                  <a:avLst/>
                  <a:gdLst>
                    <a:gd name="textAreaLeft" fmla="*/ 0 w 78120"/>
                    <a:gd name="textAreaRight" fmla="*/ 78480 w 78120"/>
                    <a:gd name="textAreaTop" fmla="*/ 0 h 45360"/>
                    <a:gd name="textAreaBottom" fmla="*/ 45720 h 4536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2680" bIns="2268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177" name="组合 65"/>
            <p:cNvGrpSpPr/>
            <p:nvPr/>
          </p:nvGrpSpPr>
          <p:grpSpPr>
            <a:xfrm>
              <a:off x="691920" y="5891400"/>
              <a:ext cx="1793160" cy="496800"/>
              <a:chOff x="691920" y="5891400"/>
              <a:chExt cx="1793160" cy="496800"/>
            </a:xfrm>
          </p:grpSpPr>
          <p:grpSp>
            <p:nvGrpSpPr>
              <p:cNvPr id="178" name="组合 66"/>
              <p:cNvGrpSpPr/>
              <p:nvPr/>
            </p:nvGrpSpPr>
            <p:grpSpPr>
              <a:xfrm>
                <a:off x="1644840" y="5972400"/>
                <a:ext cx="346680" cy="364680"/>
                <a:chOff x="1644840" y="5972400"/>
                <a:chExt cx="346680" cy="364680"/>
              </a:xfrm>
            </p:grpSpPr>
            <p:sp>
              <p:nvSpPr>
                <p:cNvPr id="179" name="Freeform 9"/>
                <p:cNvSpPr/>
                <p:nvPr/>
              </p:nvSpPr>
              <p:spPr>
                <a:xfrm>
                  <a:off x="1644840" y="5999760"/>
                  <a:ext cx="180360" cy="306720"/>
                </a:xfrm>
                <a:custGeom>
                  <a:avLst/>
                  <a:gdLst>
                    <a:gd name="textAreaLeft" fmla="*/ 0 w 180360"/>
                    <a:gd name="textAreaRight" fmla="*/ 180720 w 180360"/>
                    <a:gd name="textAreaTop" fmla="*/ 0 h 306720"/>
                    <a:gd name="textAreaBottom" fmla="*/ 307080 h 3067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80" name="Freeform 10"/>
                <p:cNvSpPr/>
                <p:nvPr/>
              </p:nvSpPr>
              <p:spPr>
                <a:xfrm>
                  <a:off x="1822320" y="5972400"/>
                  <a:ext cx="169200" cy="364680"/>
                </a:xfrm>
                <a:custGeom>
                  <a:avLst/>
                  <a:gdLst>
                    <a:gd name="textAreaLeft" fmla="*/ 0 w 169200"/>
                    <a:gd name="textAreaRight" fmla="*/ 169560 w 169200"/>
                    <a:gd name="textAreaTop" fmla="*/ 0 h 364680"/>
                    <a:gd name="textAreaBottom" fmla="*/ 365040 h 36468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81" name="组合 67"/>
              <p:cNvGrpSpPr/>
              <p:nvPr/>
            </p:nvGrpSpPr>
            <p:grpSpPr>
              <a:xfrm>
                <a:off x="691920" y="5891400"/>
                <a:ext cx="393120" cy="496800"/>
                <a:chOff x="691920" y="5891400"/>
                <a:chExt cx="393120" cy="496800"/>
              </a:xfrm>
            </p:grpSpPr>
            <p:sp>
              <p:nvSpPr>
                <p:cNvPr id="182" name="Freeform 13"/>
                <p:cNvSpPr/>
                <p:nvPr/>
              </p:nvSpPr>
              <p:spPr>
                <a:xfrm>
                  <a:off x="691920" y="5891400"/>
                  <a:ext cx="393120" cy="469440"/>
                </a:xfrm>
                <a:custGeom>
                  <a:avLst/>
                  <a:gdLst>
                    <a:gd name="textAreaLeft" fmla="*/ 0 w 393120"/>
                    <a:gd name="textAreaRight" fmla="*/ 393480 w 393120"/>
                    <a:gd name="textAreaTop" fmla="*/ 0 h 469440"/>
                    <a:gd name="textAreaBottom" fmla="*/ 469800 h 46944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83" name="Freeform 14"/>
                <p:cNvSpPr/>
                <p:nvPr/>
              </p:nvSpPr>
              <p:spPr>
                <a:xfrm>
                  <a:off x="799920" y="6257880"/>
                  <a:ext cx="48600" cy="130320"/>
                </a:xfrm>
                <a:custGeom>
                  <a:avLst/>
                  <a:gdLst>
                    <a:gd name="textAreaLeft" fmla="*/ 0 w 48600"/>
                    <a:gd name="textAreaRight" fmla="*/ 48960 w 48600"/>
                    <a:gd name="textAreaTop" fmla="*/ 0 h 130320"/>
                    <a:gd name="textAreaBottom" fmla="*/ 130680 h 1303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84" name="组合 68"/>
              <p:cNvGrpSpPr/>
              <p:nvPr/>
            </p:nvGrpSpPr>
            <p:grpSpPr>
              <a:xfrm>
                <a:off x="1225080" y="6033600"/>
                <a:ext cx="263520" cy="227160"/>
                <a:chOff x="1225080" y="6033600"/>
                <a:chExt cx="263520" cy="227160"/>
              </a:xfrm>
            </p:grpSpPr>
            <p:sp>
              <p:nvSpPr>
                <p:cNvPr id="185" name="Freeform 18"/>
                <p:cNvSpPr/>
                <p:nvPr/>
              </p:nvSpPr>
              <p:spPr>
                <a:xfrm>
                  <a:off x="1313640" y="6033600"/>
                  <a:ext cx="174960" cy="227160"/>
                </a:xfrm>
                <a:custGeom>
                  <a:avLst/>
                  <a:gdLst>
                    <a:gd name="textAreaLeft" fmla="*/ 0 w 174960"/>
                    <a:gd name="textAreaRight" fmla="*/ 175320 w 174960"/>
                    <a:gd name="textAreaTop" fmla="*/ 0 h 227160"/>
                    <a:gd name="textAreaBottom" fmla="*/ 227520 h 22716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86" name="Freeform 19"/>
                <p:cNvSpPr/>
                <p:nvPr/>
              </p:nvSpPr>
              <p:spPr>
                <a:xfrm>
                  <a:off x="1225080" y="6090480"/>
                  <a:ext cx="88200" cy="168120"/>
                </a:xfrm>
                <a:custGeom>
                  <a:avLst/>
                  <a:gdLst>
                    <a:gd name="textAreaLeft" fmla="*/ 0 w 88200"/>
                    <a:gd name="textAreaRight" fmla="*/ 88560 w 88200"/>
                    <a:gd name="textAreaTop" fmla="*/ 0 h 168120"/>
                    <a:gd name="textAreaBottom" fmla="*/ 168480 h 16812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87" name="Freeform 20"/>
                <p:cNvSpPr/>
                <p:nvPr/>
              </p:nvSpPr>
              <p:spPr>
                <a:xfrm>
                  <a:off x="1277280" y="6035760"/>
                  <a:ext cx="81360" cy="51840"/>
                </a:xfrm>
                <a:custGeom>
                  <a:avLst/>
                  <a:gdLst>
                    <a:gd name="textAreaLeft" fmla="*/ 0 w 81360"/>
                    <a:gd name="textAreaRight" fmla="*/ 81720 w 81360"/>
                    <a:gd name="textAreaTop" fmla="*/ 0 h 51840"/>
                    <a:gd name="textAreaBottom" fmla="*/ 52200 h 5184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5920" bIns="2592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188" name="组合 69"/>
              <p:cNvGrpSpPr/>
              <p:nvPr/>
            </p:nvGrpSpPr>
            <p:grpSpPr>
              <a:xfrm>
                <a:off x="2182680" y="5992200"/>
                <a:ext cx="302400" cy="301320"/>
                <a:chOff x="2182680" y="5992200"/>
                <a:chExt cx="302400" cy="301320"/>
              </a:xfrm>
            </p:grpSpPr>
            <p:sp>
              <p:nvSpPr>
                <p:cNvPr id="189" name="Freeform 11"/>
                <p:cNvSpPr/>
                <p:nvPr/>
              </p:nvSpPr>
              <p:spPr>
                <a:xfrm>
                  <a:off x="2273760" y="5992200"/>
                  <a:ext cx="211320" cy="295920"/>
                </a:xfrm>
                <a:custGeom>
                  <a:avLst/>
                  <a:gdLst>
                    <a:gd name="textAreaLeft" fmla="*/ 0 w 211320"/>
                    <a:gd name="textAreaRight" fmla="*/ 211680 w 211320"/>
                    <a:gd name="textAreaTop" fmla="*/ 0 h 295920"/>
                    <a:gd name="textAreaBottom" fmla="*/ 296280 h 29592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190" name="Freeform 12"/>
                <p:cNvSpPr/>
                <p:nvPr/>
              </p:nvSpPr>
              <p:spPr>
                <a:xfrm>
                  <a:off x="2182680" y="6008400"/>
                  <a:ext cx="113760" cy="285120"/>
                </a:xfrm>
                <a:custGeom>
                  <a:avLst/>
                  <a:gdLst>
                    <a:gd name="textAreaLeft" fmla="*/ 0 w 113760"/>
                    <a:gd name="textAreaRight" fmla="*/ 114120 w 113760"/>
                    <a:gd name="textAreaTop" fmla="*/ 0 h 285120"/>
                    <a:gd name="textAreaBottom" fmla="*/ 285480 h 28512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图片 5"/>
          <p:cNvPicPr/>
          <p:nvPr/>
        </p:nvPicPr>
        <p:blipFill>
          <a:blip r:embed="rId3"/>
          <a:srcRect l="15578" r="201"/>
          <a:stretch/>
        </p:blipFill>
        <p:spPr>
          <a:xfrm>
            <a:off x="0" y="0"/>
            <a:ext cx="867780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2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6C39">
                  <a:alpha val="0"/>
                </a:srgbClr>
              </a:gs>
              <a:gs pos="59000">
                <a:srgbClr val="006C39"/>
              </a:gs>
              <a:gs pos="100000">
                <a:srgbClr val="006C39"/>
              </a:gs>
            </a:gsLst>
            <a:lin ang="20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193" name="图片 13"/>
          <p:cNvPicPr/>
          <p:nvPr/>
        </p:nvPicPr>
        <p:blipFill>
          <a:blip r:embed="rId4"/>
          <a:stretch/>
        </p:blipFill>
        <p:spPr>
          <a:xfrm>
            <a:off x="9403560" y="501120"/>
            <a:ext cx="2202840" cy="6163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94" name="组合 63"/>
          <p:cNvGrpSpPr/>
          <p:nvPr/>
        </p:nvGrpSpPr>
        <p:grpSpPr>
          <a:xfrm>
            <a:off x="7387920" y="5891400"/>
            <a:ext cx="4041000" cy="496800"/>
            <a:chOff x="7387920" y="5891400"/>
            <a:chExt cx="4041000" cy="496800"/>
          </a:xfrm>
        </p:grpSpPr>
        <p:grpSp>
          <p:nvGrpSpPr>
            <p:cNvPr id="195" name="组合 64"/>
            <p:cNvGrpSpPr/>
            <p:nvPr/>
          </p:nvGrpSpPr>
          <p:grpSpPr>
            <a:xfrm>
              <a:off x="9713880" y="5897160"/>
              <a:ext cx="1715040" cy="486360"/>
              <a:chOff x="9713880" y="5897160"/>
              <a:chExt cx="1715040" cy="486360"/>
            </a:xfrm>
          </p:grpSpPr>
          <p:sp>
            <p:nvSpPr>
              <p:cNvPr id="196" name="Freeform 5"/>
              <p:cNvSpPr/>
              <p:nvPr/>
            </p:nvSpPr>
            <p:spPr>
              <a:xfrm>
                <a:off x="10661760" y="5928120"/>
                <a:ext cx="383040" cy="432000"/>
              </a:xfrm>
              <a:custGeom>
                <a:avLst/>
                <a:gdLst>
                  <a:gd name="textAreaLeft" fmla="*/ 0 w 383040"/>
                  <a:gd name="textAreaRight" fmla="*/ 383400 w 383040"/>
                  <a:gd name="textAreaTop" fmla="*/ 0 h 432000"/>
                  <a:gd name="textAreaBottom" fmla="*/ 432360 h 43200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197" name="Freeform 6"/>
              <p:cNvSpPr/>
              <p:nvPr/>
            </p:nvSpPr>
            <p:spPr>
              <a:xfrm>
                <a:off x="11208600" y="5992920"/>
                <a:ext cx="220320" cy="331920"/>
              </a:xfrm>
              <a:custGeom>
                <a:avLst/>
                <a:gdLst>
                  <a:gd name="textAreaLeft" fmla="*/ 0 w 220320"/>
                  <a:gd name="textAreaRight" fmla="*/ 220680 w 220320"/>
                  <a:gd name="textAreaTop" fmla="*/ 0 h 331920"/>
                  <a:gd name="textAreaBottom" fmla="*/ 332280 h 33192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198" name="组合 81"/>
              <p:cNvGrpSpPr/>
              <p:nvPr/>
            </p:nvGrpSpPr>
            <p:grpSpPr>
              <a:xfrm>
                <a:off x="9713880" y="5897160"/>
                <a:ext cx="392040" cy="486360"/>
                <a:chOff x="9713880" y="5897160"/>
                <a:chExt cx="392040" cy="486360"/>
              </a:xfrm>
            </p:grpSpPr>
            <p:sp>
              <p:nvSpPr>
                <p:cNvPr id="199" name="Freeform 7"/>
                <p:cNvSpPr/>
                <p:nvPr/>
              </p:nvSpPr>
              <p:spPr>
                <a:xfrm>
                  <a:off x="9713880" y="5897160"/>
                  <a:ext cx="392040" cy="319320"/>
                </a:xfrm>
                <a:custGeom>
                  <a:avLst/>
                  <a:gdLst>
                    <a:gd name="textAreaLeft" fmla="*/ 0 w 392040"/>
                    <a:gd name="textAreaRight" fmla="*/ 392400 w 392040"/>
                    <a:gd name="textAreaTop" fmla="*/ 0 h 319320"/>
                    <a:gd name="textAreaBottom" fmla="*/ 319680 h 31932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00" name="Freeform 8"/>
                <p:cNvSpPr/>
                <p:nvPr/>
              </p:nvSpPr>
              <p:spPr>
                <a:xfrm>
                  <a:off x="9797040" y="6091560"/>
                  <a:ext cx="244080" cy="291960"/>
                </a:xfrm>
                <a:custGeom>
                  <a:avLst/>
                  <a:gdLst>
                    <a:gd name="textAreaLeft" fmla="*/ 0 w 244080"/>
                    <a:gd name="textAreaRight" fmla="*/ 244440 w 244080"/>
                    <a:gd name="textAreaTop" fmla="*/ 0 h 291960"/>
                    <a:gd name="textAreaBottom" fmla="*/ 292320 h 29196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01" name="组合 82"/>
              <p:cNvGrpSpPr/>
              <p:nvPr/>
            </p:nvGrpSpPr>
            <p:grpSpPr>
              <a:xfrm>
                <a:off x="10260360" y="6030360"/>
                <a:ext cx="237240" cy="253800"/>
                <a:chOff x="10260360" y="6030360"/>
                <a:chExt cx="237240" cy="253800"/>
              </a:xfrm>
            </p:grpSpPr>
            <p:sp>
              <p:nvSpPr>
                <p:cNvPr id="202" name="Freeform 15"/>
                <p:cNvSpPr/>
                <p:nvPr/>
              </p:nvSpPr>
              <p:spPr>
                <a:xfrm>
                  <a:off x="10260360" y="6086880"/>
                  <a:ext cx="109080" cy="176040"/>
                </a:xfrm>
                <a:custGeom>
                  <a:avLst/>
                  <a:gdLst>
                    <a:gd name="textAreaLeft" fmla="*/ 0 w 109080"/>
                    <a:gd name="textAreaRight" fmla="*/ 109440 w 109080"/>
                    <a:gd name="textAreaTop" fmla="*/ 0 h 176040"/>
                    <a:gd name="textAreaBottom" fmla="*/ 176400 h 1760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03" name="Freeform 16"/>
                <p:cNvSpPr/>
                <p:nvPr/>
              </p:nvSpPr>
              <p:spPr>
                <a:xfrm>
                  <a:off x="10378440" y="6036120"/>
                  <a:ext cx="119160" cy="248040"/>
                </a:xfrm>
                <a:custGeom>
                  <a:avLst/>
                  <a:gdLst>
                    <a:gd name="textAreaLeft" fmla="*/ 0 w 119160"/>
                    <a:gd name="textAreaRight" fmla="*/ 119520 w 119160"/>
                    <a:gd name="textAreaTop" fmla="*/ 0 h 248040"/>
                    <a:gd name="textAreaBottom" fmla="*/ 248400 h 24804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04" name="Freeform 17"/>
                <p:cNvSpPr/>
                <p:nvPr/>
              </p:nvSpPr>
              <p:spPr>
                <a:xfrm>
                  <a:off x="10322640" y="6030360"/>
                  <a:ext cx="78120" cy="45360"/>
                </a:xfrm>
                <a:custGeom>
                  <a:avLst/>
                  <a:gdLst>
                    <a:gd name="textAreaLeft" fmla="*/ 0 w 78120"/>
                    <a:gd name="textAreaRight" fmla="*/ 78480 w 78120"/>
                    <a:gd name="textAreaTop" fmla="*/ 0 h 45360"/>
                    <a:gd name="textAreaBottom" fmla="*/ 45720 h 4536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2680" bIns="2268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205" name="组合 65"/>
            <p:cNvGrpSpPr/>
            <p:nvPr/>
          </p:nvGrpSpPr>
          <p:grpSpPr>
            <a:xfrm>
              <a:off x="7387920" y="5891400"/>
              <a:ext cx="1793160" cy="496800"/>
              <a:chOff x="7387920" y="5891400"/>
              <a:chExt cx="1793160" cy="496800"/>
            </a:xfrm>
          </p:grpSpPr>
          <p:grpSp>
            <p:nvGrpSpPr>
              <p:cNvPr id="206" name="组合 66"/>
              <p:cNvGrpSpPr/>
              <p:nvPr/>
            </p:nvGrpSpPr>
            <p:grpSpPr>
              <a:xfrm>
                <a:off x="8340840" y="5972400"/>
                <a:ext cx="346680" cy="364680"/>
                <a:chOff x="8340840" y="5972400"/>
                <a:chExt cx="346680" cy="364680"/>
              </a:xfrm>
            </p:grpSpPr>
            <p:sp>
              <p:nvSpPr>
                <p:cNvPr id="207" name="Freeform 9"/>
                <p:cNvSpPr/>
                <p:nvPr/>
              </p:nvSpPr>
              <p:spPr>
                <a:xfrm>
                  <a:off x="8340840" y="5999760"/>
                  <a:ext cx="180360" cy="306720"/>
                </a:xfrm>
                <a:custGeom>
                  <a:avLst/>
                  <a:gdLst>
                    <a:gd name="textAreaLeft" fmla="*/ 0 w 180360"/>
                    <a:gd name="textAreaRight" fmla="*/ 180720 w 180360"/>
                    <a:gd name="textAreaTop" fmla="*/ 0 h 306720"/>
                    <a:gd name="textAreaBottom" fmla="*/ 307080 h 3067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08" name="Freeform 10"/>
                <p:cNvSpPr/>
                <p:nvPr/>
              </p:nvSpPr>
              <p:spPr>
                <a:xfrm>
                  <a:off x="8518320" y="5972400"/>
                  <a:ext cx="169200" cy="364680"/>
                </a:xfrm>
                <a:custGeom>
                  <a:avLst/>
                  <a:gdLst>
                    <a:gd name="textAreaLeft" fmla="*/ 0 w 169200"/>
                    <a:gd name="textAreaRight" fmla="*/ 169560 w 169200"/>
                    <a:gd name="textAreaTop" fmla="*/ 0 h 364680"/>
                    <a:gd name="textAreaBottom" fmla="*/ 365040 h 36468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09" name="组合 67"/>
              <p:cNvGrpSpPr/>
              <p:nvPr/>
            </p:nvGrpSpPr>
            <p:grpSpPr>
              <a:xfrm>
                <a:off x="7387920" y="5891400"/>
                <a:ext cx="393120" cy="496800"/>
                <a:chOff x="7387920" y="5891400"/>
                <a:chExt cx="393120" cy="496800"/>
              </a:xfrm>
            </p:grpSpPr>
            <p:sp>
              <p:nvSpPr>
                <p:cNvPr id="210" name="Freeform 13"/>
                <p:cNvSpPr/>
                <p:nvPr/>
              </p:nvSpPr>
              <p:spPr>
                <a:xfrm>
                  <a:off x="7387920" y="5891400"/>
                  <a:ext cx="393120" cy="469440"/>
                </a:xfrm>
                <a:custGeom>
                  <a:avLst/>
                  <a:gdLst>
                    <a:gd name="textAreaLeft" fmla="*/ 0 w 393120"/>
                    <a:gd name="textAreaRight" fmla="*/ 393480 w 393120"/>
                    <a:gd name="textAreaTop" fmla="*/ 0 h 469440"/>
                    <a:gd name="textAreaBottom" fmla="*/ 469800 h 46944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11" name="Freeform 14"/>
                <p:cNvSpPr/>
                <p:nvPr/>
              </p:nvSpPr>
              <p:spPr>
                <a:xfrm>
                  <a:off x="7495920" y="6257880"/>
                  <a:ext cx="48600" cy="130320"/>
                </a:xfrm>
                <a:custGeom>
                  <a:avLst/>
                  <a:gdLst>
                    <a:gd name="textAreaLeft" fmla="*/ 0 w 48600"/>
                    <a:gd name="textAreaRight" fmla="*/ 48960 w 48600"/>
                    <a:gd name="textAreaTop" fmla="*/ 0 h 130320"/>
                    <a:gd name="textAreaBottom" fmla="*/ 130680 h 1303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12" name="组合 68"/>
              <p:cNvGrpSpPr/>
              <p:nvPr/>
            </p:nvGrpSpPr>
            <p:grpSpPr>
              <a:xfrm>
                <a:off x="7921080" y="6033600"/>
                <a:ext cx="263520" cy="227160"/>
                <a:chOff x="7921080" y="6033600"/>
                <a:chExt cx="263520" cy="227160"/>
              </a:xfrm>
            </p:grpSpPr>
            <p:sp>
              <p:nvSpPr>
                <p:cNvPr id="213" name="Freeform 18"/>
                <p:cNvSpPr/>
                <p:nvPr/>
              </p:nvSpPr>
              <p:spPr>
                <a:xfrm>
                  <a:off x="8009640" y="6033600"/>
                  <a:ext cx="174960" cy="227160"/>
                </a:xfrm>
                <a:custGeom>
                  <a:avLst/>
                  <a:gdLst>
                    <a:gd name="textAreaLeft" fmla="*/ 0 w 174960"/>
                    <a:gd name="textAreaRight" fmla="*/ 175320 w 174960"/>
                    <a:gd name="textAreaTop" fmla="*/ 0 h 227160"/>
                    <a:gd name="textAreaBottom" fmla="*/ 227520 h 22716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14" name="Freeform 19"/>
                <p:cNvSpPr/>
                <p:nvPr/>
              </p:nvSpPr>
              <p:spPr>
                <a:xfrm>
                  <a:off x="7921080" y="6090480"/>
                  <a:ext cx="88200" cy="168120"/>
                </a:xfrm>
                <a:custGeom>
                  <a:avLst/>
                  <a:gdLst>
                    <a:gd name="textAreaLeft" fmla="*/ 0 w 88200"/>
                    <a:gd name="textAreaRight" fmla="*/ 88560 w 88200"/>
                    <a:gd name="textAreaTop" fmla="*/ 0 h 168120"/>
                    <a:gd name="textAreaBottom" fmla="*/ 168480 h 16812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15" name="Freeform 20"/>
                <p:cNvSpPr/>
                <p:nvPr/>
              </p:nvSpPr>
              <p:spPr>
                <a:xfrm>
                  <a:off x="7973280" y="6035760"/>
                  <a:ext cx="81360" cy="51840"/>
                </a:xfrm>
                <a:custGeom>
                  <a:avLst/>
                  <a:gdLst>
                    <a:gd name="textAreaLeft" fmla="*/ 0 w 81360"/>
                    <a:gd name="textAreaRight" fmla="*/ 81720 w 81360"/>
                    <a:gd name="textAreaTop" fmla="*/ 0 h 51840"/>
                    <a:gd name="textAreaBottom" fmla="*/ 52200 h 5184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5920" bIns="2592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16" name="组合 69"/>
              <p:cNvGrpSpPr/>
              <p:nvPr/>
            </p:nvGrpSpPr>
            <p:grpSpPr>
              <a:xfrm>
                <a:off x="8878680" y="5992200"/>
                <a:ext cx="302400" cy="301320"/>
                <a:chOff x="8878680" y="5992200"/>
                <a:chExt cx="302400" cy="301320"/>
              </a:xfrm>
            </p:grpSpPr>
            <p:sp>
              <p:nvSpPr>
                <p:cNvPr id="217" name="Freeform 11"/>
                <p:cNvSpPr/>
                <p:nvPr/>
              </p:nvSpPr>
              <p:spPr>
                <a:xfrm>
                  <a:off x="8969760" y="5992200"/>
                  <a:ext cx="211320" cy="295920"/>
                </a:xfrm>
                <a:custGeom>
                  <a:avLst/>
                  <a:gdLst>
                    <a:gd name="textAreaLeft" fmla="*/ 0 w 211320"/>
                    <a:gd name="textAreaRight" fmla="*/ 211680 w 211320"/>
                    <a:gd name="textAreaTop" fmla="*/ 0 h 295920"/>
                    <a:gd name="textAreaBottom" fmla="*/ 296280 h 29592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18" name="Freeform 12"/>
                <p:cNvSpPr/>
                <p:nvPr/>
              </p:nvSpPr>
              <p:spPr>
                <a:xfrm>
                  <a:off x="8878680" y="6008400"/>
                  <a:ext cx="113760" cy="285120"/>
                </a:xfrm>
                <a:custGeom>
                  <a:avLst/>
                  <a:gdLst>
                    <a:gd name="textAreaLeft" fmla="*/ 0 w 113760"/>
                    <a:gd name="textAreaRight" fmla="*/ 114120 w 113760"/>
                    <a:gd name="textAreaTop" fmla="*/ 0 h 285120"/>
                    <a:gd name="textAreaBottom" fmla="*/ 285480 h 28512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图片 38"/>
          <p:cNvPicPr/>
          <p:nvPr/>
        </p:nvPicPr>
        <p:blipFill>
          <a:blip r:embed="rId3"/>
          <a:stretch/>
        </p:blipFill>
        <p:spPr>
          <a:xfrm>
            <a:off x="4768920" y="7560"/>
            <a:ext cx="7422840" cy="68500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0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006C39"/>
              </a:gs>
              <a:gs pos="50000">
                <a:srgbClr val="006C39"/>
              </a:gs>
              <a:gs pos="100000">
                <a:srgbClr val="006C39">
                  <a:alpha val="0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uFillTx/>
              <a:latin typeface="微软雅黑"/>
              <a:ea typeface="微软雅黑"/>
            </a:endParaRPr>
          </a:p>
        </p:txBody>
      </p:sp>
      <p:pic>
        <p:nvPicPr>
          <p:cNvPr id="221" name="图片 39"/>
          <p:cNvPicPr/>
          <p:nvPr/>
        </p:nvPicPr>
        <p:blipFill>
          <a:blip r:embed="rId4"/>
          <a:stretch/>
        </p:blipFill>
        <p:spPr>
          <a:xfrm>
            <a:off x="540360" y="479520"/>
            <a:ext cx="2202840" cy="6163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22" name="组合 40"/>
          <p:cNvGrpSpPr/>
          <p:nvPr/>
        </p:nvGrpSpPr>
        <p:grpSpPr>
          <a:xfrm>
            <a:off x="691920" y="5891400"/>
            <a:ext cx="4041000" cy="496800"/>
            <a:chOff x="691920" y="5891400"/>
            <a:chExt cx="4041000" cy="496800"/>
          </a:xfrm>
        </p:grpSpPr>
        <p:grpSp>
          <p:nvGrpSpPr>
            <p:cNvPr id="223" name="组合 41"/>
            <p:cNvGrpSpPr/>
            <p:nvPr/>
          </p:nvGrpSpPr>
          <p:grpSpPr>
            <a:xfrm>
              <a:off x="3017880" y="5897160"/>
              <a:ext cx="1715040" cy="486360"/>
              <a:chOff x="3017880" y="5897160"/>
              <a:chExt cx="1715040" cy="486360"/>
            </a:xfrm>
          </p:grpSpPr>
          <p:sp>
            <p:nvSpPr>
              <p:cNvPr id="224" name="Freeform 5"/>
              <p:cNvSpPr/>
              <p:nvPr/>
            </p:nvSpPr>
            <p:spPr>
              <a:xfrm>
                <a:off x="3965400" y="5928120"/>
                <a:ext cx="383040" cy="432000"/>
              </a:xfrm>
              <a:custGeom>
                <a:avLst/>
                <a:gdLst>
                  <a:gd name="textAreaLeft" fmla="*/ 0 w 383040"/>
                  <a:gd name="textAreaRight" fmla="*/ 383400 w 383040"/>
                  <a:gd name="textAreaTop" fmla="*/ 0 h 432000"/>
                  <a:gd name="textAreaBottom" fmla="*/ 432360 h 432000"/>
                </a:gdLst>
                <a:ahLst/>
                <a:cxnLst/>
                <a:rect l="textAreaLeft" t="textAreaTop" r="textAreaRight" b="textAreaBottom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sp>
            <p:nvSpPr>
              <p:cNvPr id="225" name="Freeform 6"/>
              <p:cNvSpPr/>
              <p:nvPr/>
            </p:nvSpPr>
            <p:spPr>
              <a:xfrm>
                <a:off x="4512600" y="5983200"/>
                <a:ext cx="220320" cy="331920"/>
              </a:xfrm>
              <a:custGeom>
                <a:avLst/>
                <a:gdLst>
                  <a:gd name="textAreaLeft" fmla="*/ 0 w 220320"/>
                  <a:gd name="textAreaRight" fmla="*/ 220680 w 220320"/>
                  <a:gd name="textAreaTop" fmla="*/ 0 h 331920"/>
                  <a:gd name="textAreaBottom" fmla="*/ 332280 h 331920"/>
                </a:gdLst>
                <a:ahLst/>
                <a:cxnLst/>
                <a:rect l="textAreaLeft" t="textAreaTop" r="textAreaRight" b="textAreaBottom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EBFFF6">
                      <a:alpha val="4000"/>
                    </a:srgbClr>
                  </a:gs>
                  <a:gs pos="100000">
                    <a:srgbClr val="FFFFFF">
                      <a:alpha val="12000"/>
                    </a:srgbClr>
                  </a:gs>
                </a:gsLst>
                <a:lin ang="162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numCol="1" spcCol="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Century Gothic"/>
                  <a:ea typeface="微软雅黑"/>
                </a:endParaRPr>
              </a:p>
            </p:txBody>
          </p:sp>
          <p:grpSp>
            <p:nvGrpSpPr>
              <p:cNvPr id="226" name="组合 58"/>
              <p:cNvGrpSpPr/>
              <p:nvPr/>
            </p:nvGrpSpPr>
            <p:grpSpPr>
              <a:xfrm>
                <a:off x="3017880" y="5897160"/>
                <a:ext cx="392040" cy="486360"/>
                <a:chOff x="3017880" y="5897160"/>
                <a:chExt cx="392040" cy="486360"/>
              </a:xfrm>
            </p:grpSpPr>
            <p:sp>
              <p:nvSpPr>
                <p:cNvPr id="227" name="Freeform 7"/>
                <p:cNvSpPr/>
                <p:nvPr/>
              </p:nvSpPr>
              <p:spPr>
                <a:xfrm>
                  <a:off x="3017880" y="5897160"/>
                  <a:ext cx="392040" cy="319320"/>
                </a:xfrm>
                <a:custGeom>
                  <a:avLst/>
                  <a:gdLst>
                    <a:gd name="textAreaLeft" fmla="*/ 0 w 392040"/>
                    <a:gd name="textAreaRight" fmla="*/ 392400 w 392040"/>
                    <a:gd name="textAreaTop" fmla="*/ 0 h 319320"/>
                    <a:gd name="textAreaBottom" fmla="*/ 319680 h 319320"/>
                  </a:gdLst>
                  <a:ahLst/>
                  <a:cxnLst/>
                  <a:rect l="textAreaLeft" t="textAreaTop" r="textAreaRight" b="textAreaBottom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28" name="Freeform 8"/>
                <p:cNvSpPr/>
                <p:nvPr/>
              </p:nvSpPr>
              <p:spPr>
                <a:xfrm>
                  <a:off x="3101040" y="6091560"/>
                  <a:ext cx="244080" cy="291960"/>
                </a:xfrm>
                <a:custGeom>
                  <a:avLst/>
                  <a:gdLst>
                    <a:gd name="textAreaLeft" fmla="*/ 0 w 244080"/>
                    <a:gd name="textAreaRight" fmla="*/ 244440 w 244080"/>
                    <a:gd name="textAreaTop" fmla="*/ 0 h 291960"/>
                    <a:gd name="textAreaBottom" fmla="*/ 292320 h 291960"/>
                  </a:gdLst>
                  <a:ahLst/>
                  <a:cxnLst/>
                  <a:rect l="textAreaLeft" t="textAreaTop" r="textAreaRight" b="textAreaBottom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29" name="组合 59"/>
              <p:cNvGrpSpPr/>
              <p:nvPr/>
            </p:nvGrpSpPr>
            <p:grpSpPr>
              <a:xfrm>
                <a:off x="3564360" y="6030360"/>
                <a:ext cx="236880" cy="253800"/>
                <a:chOff x="3564360" y="6030360"/>
                <a:chExt cx="236880" cy="253800"/>
              </a:xfrm>
            </p:grpSpPr>
            <p:sp>
              <p:nvSpPr>
                <p:cNvPr id="230" name="Freeform 15"/>
                <p:cNvSpPr/>
                <p:nvPr/>
              </p:nvSpPr>
              <p:spPr>
                <a:xfrm>
                  <a:off x="3564360" y="6086880"/>
                  <a:ext cx="109080" cy="176040"/>
                </a:xfrm>
                <a:custGeom>
                  <a:avLst/>
                  <a:gdLst>
                    <a:gd name="textAreaLeft" fmla="*/ 0 w 109080"/>
                    <a:gd name="textAreaRight" fmla="*/ 109440 w 109080"/>
                    <a:gd name="textAreaTop" fmla="*/ 0 h 176040"/>
                    <a:gd name="textAreaBottom" fmla="*/ 176400 h 176040"/>
                  </a:gdLst>
                  <a:ahLst/>
                  <a:cxnLst/>
                  <a:rect l="textAreaLeft" t="textAreaTop" r="textAreaRight" b="textAreaBottom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31" name="Freeform 16"/>
                <p:cNvSpPr/>
                <p:nvPr/>
              </p:nvSpPr>
              <p:spPr>
                <a:xfrm>
                  <a:off x="3682080" y="6036120"/>
                  <a:ext cx="119160" cy="248040"/>
                </a:xfrm>
                <a:custGeom>
                  <a:avLst/>
                  <a:gdLst>
                    <a:gd name="textAreaLeft" fmla="*/ 0 w 119160"/>
                    <a:gd name="textAreaRight" fmla="*/ 119520 w 119160"/>
                    <a:gd name="textAreaTop" fmla="*/ 0 h 248040"/>
                    <a:gd name="textAreaBottom" fmla="*/ 248400 h 248040"/>
                  </a:gdLst>
                  <a:ahLst/>
                  <a:cxnLst/>
                  <a:rect l="textAreaLeft" t="textAreaTop" r="textAreaRight" b="textAreaBottom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32" name="Freeform 17"/>
                <p:cNvSpPr/>
                <p:nvPr/>
              </p:nvSpPr>
              <p:spPr>
                <a:xfrm>
                  <a:off x="3626280" y="6030360"/>
                  <a:ext cx="78120" cy="45360"/>
                </a:xfrm>
                <a:custGeom>
                  <a:avLst/>
                  <a:gdLst>
                    <a:gd name="textAreaLeft" fmla="*/ 0 w 78120"/>
                    <a:gd name="textAreaRight" fmla="*/ 78480 w 78120"/>
                    <a:gd name="textAreaTop" fmla="*/ 0 h 45360"/>
                    <a:gd name="textAreaBottom" fmla="*/ 45720 h 45360"/>
                  </a:gdLst>
                  <a:ahLst/>
                  <a:cxnLst/>
                  <a:rect l="textAreaLeft" t="textAreaTop" r="textAreaRight" b="textAreaBottom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2680" bIns="2268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  <p:grpSp>
          <p:nvGrpSpPr>
            <p:cNvPr id="233" name="组合 42"/>
            <p:cNvGrpSpPr/>
            <p:nvPr/>
          </p:nvGrpSpPr>
          <p:grpSpPr>
            <a:xfrm>
              <a:off x="691920" y="5891400"/>
              <a:ext cx="1793160" cy="496800"/>
              <a:chOff x="691920" y="5891400"/>
              <a:chExt cx="1793160" cy="496800"/>
            </a:xfrm>
          </p:grpSpPr>
          <p:grpSp>
            <p:nvGrpSpPr>
              <p:cNvPr id="234" name="组合 43"/>
              <p:cNvGrpSpPr/>
              <p:nvPr/>
            </p:nvGrpSpPr>
            <p:grpSpPr>
              <a:xfrm>
                <a:off x="1644840" y="5972400"/>
                <a:ext cx="346680" cy="364680"/>
                <a:chOff x="1644840" y="5972400"/>
                <a:chExt cx="346680" cy="364680"/>
              </a:xfrm>
            </p:grpSpPr>
            <p:sp>
              <p:nvSpPr>
                <p:cNvPr id="235" name="Freeform 9"/>
                <p:cNvSpPr/>
                <p:nvPr/>
              </p:nvSpPr>
              <p:spPr>
                <a:xfrm>
                  <a:off x="1644840" y="5999760"/>
                  <a:ext cx="180360" cy="306720"/>
                </a:xfrm>
                <a:custGeom>
                  <a:avLst/>
                  <a:gdLst>
                    <a:gd name="textAreaLeft" fmla="*/ 0 w 180360"/>
                    <a:gd name="textAreaRight" fmla="*/ 180720 w 180360"/>
                    <a:gd name="textAreaTop" fmla="*/ 0 h 306720"/>
                    <a:gd name="textAreaBottom" fmla="*/ 307080 h 306720"/>
                  </a:gdLst>
                  <a:ahLst/>
                  <a:cxnLst/>
                  <a:rect l="textAreaLeft" t="textAreaTop" r="textAreaRight" b="textAreaBottom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36" name="Freeform 10"/>
                <p:cNvSpPr/>
                <p:nvPr/>
              </p:nvSpPr>
              <p:spPr>
                <a:xfrm>
                  <a:off x="1822320" y="5972400"/>
                  <a:ext cx="169200" cy="364680"/>
                </a:xfrm>
                <a:custGeom>
                  <a:avLst/>
                  <a:gdLst>
                    <a:gd name="textAreaLeft" fmla="*/ 0 w 169200"/>
                    <a:gd name="textAreaRight" fmla="*/ 169560 w 169200"/>
                    <a:gd name="textAreaTop" fmla="*/ 0 h 364680"/>
                    <a:gd name="textAreaBottom" fmla="*/ 365040 h 364680"/>
                  </a:gdLst>
                  <a:ahLst/>
                  <a:cxnLst/>
                  <a:rect l="textAreaLeft" t="textAreaTop" r="textAreaRight" b="textAreaBottom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37" name="组合 44"/>
              <p:cNvGrpSpPr/>
              <p:nvPr/>
            </p:nvGrpSpPr>
            <p:grpSpPr>
              <a:xfrm>
                <a:off x="691920" y="5891400"/>
                <a:ext cx="393120" cy="496800"/>
                <a:chOff x="691920" y="5891400"/>
                <a:chExt cx="393120" cy="496800"/>
              </a:xfrm>
            </p:grpSpPr>
            <p:sp>
              <p:nvSpPr>
                <p:cNvPr id="238" name="Freeform 13"/>
                <p:cNvSpPr/>
                <p:nvPr/>
              </p:nvSpPr>
              <p:spPr>
                <a:xfrm>
                  <a:off x="691920" y="5891400"/>
                  <a:ext cx="393120" cy="469440"/>
                </a:xfrm>
                <a:custGeom>
                  <a:avLst/>
                  <a:gdLst>
                    <a:gd name="textAreaLeft" fmla="*/ 0 w 393120"/>
                    <a:gd name="textAreaRight" fmla="*/ 393480 w 393120"/>
                    <a:gd name="textAreaTop" fmla="*/ 0 h 469440"/>
                    <a:gd name="textAreaBottom" fmla="*/ 469800 h 469440"/>
                  </a:gdLst>
                  <a:ahLst/>
                  <a:cxnLst/>
                  <a:rect l="textAreaLeft" t="textAreaTop" r="textAreaRight" b="textAreaBottom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39" name="Freeform 14"/>
                <p:cNvSpPr/>
                <p:nvPr/>
              </p:nvSpPr>
              <p:spPr>
                <a:xfrm>
                  <a:off x="799920" y="6257880"/>
                  <a:ext cx="48600" cy="130320"/>
                </a:xfrm>
                <a:custGeom>
                  <a:avLst/>
                  <a:gdLst>
                    <a:gd name="textAreaLeft" fmla="*/ 0 w 48600"/>
                    <a:gd name="textAreaRight" fmla="*/ 48960 w 48600"/>
                    <a:gd name="textAreaTop" fmla="*/ 0 h 130320"/>
                    <a:gd name="textAreaBottom" fmla="*/ 130680 h 130320"/>
                  </a:gdLst>
                  <a:ahLst/>
                  <a:cxnLst/>
                  <a:rect l="textAreaLeft" t="textAreaTop" r="textAreaRight" b="textAreaBottom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40" name="组合 45"/>
              <p:cNvGrpSpPr/>
              <p:nvPr/>
            </p:nvGrpSpPr>
            <p:grpSpPr>
              <a:xfrm>
                <a:off x="1225080" y="6033600"/>
                <a:ext cx="263520" cy="227160"/>
                <a:chOff x="1225080" y="6033600"/>
                <a:chExt cx="263520" cy="227160"/>
              </a:xfrm>
            </p:grpSpPr>
            <p:sp>
              <p:nvSpPr>
                <p:cNvPr id="241" name="Freeform 18"/>
                <p:cNvSpPr/>
                <p:nvPr/>
              </p:nvSpPr>
              <p:spPr>
                <a:xfrm>
                  <a:off x="1313640" y="6033600"/>
                  <a:ext cx="174960" cy="227160"/>
                </a:xfrm>
                <a:custGeom>
                  <a:avLst/>
                  <a:gdLst>
                    <a:gd name="textAreaLeft" fmla="*/ 0 w 174960"/>
                    <a:gd name="textAreaRight" fmla="*/ 175320 w 174960"/>
                    <a:gd name="textAreaTop" fmla="*/ 0 h 227160"/>
                    <a:gd name="textAreaBottom" fmla="*/ 227520 h 227160"/>
                  </a:gdLst>
                  <a:ahLst/>
                  <a:cxnLst/>
                  <a:rect l="textAreaLeft" t="textAreaTop" r="textAreaRight" b="textAreaBottom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42" name="Freeform 19"/>
                <p:cNvSpPr/>
                <p:nvPr/>
              </p:nvSpPr>
              <p:spPr>
                <a:xfrm>
                  <a:off x="1225080" y="6090480"/>
                  <a:ext cx="88200" cy="168120"/>
                </a:xfrm>
                <a:custGeom>
                  <a:avLst/>
                  <a:gdLst>
                    <a:gd name="textAreaLeft" fmla="*/ 0 w 88200"/>
                    <a:gd name="textAreaRight" fmla="*/ 88560 w 88200"/>
                    <a:gd name="textAreaTop" fmla="*/ 0 h 168120"/>
                    <a:gd name="textAreaBottom" fmla="*/ 168480 h 168120"/>
                  </a:gdLst>
                  <a:ahLst/>
                  <a:cxnLst/>
                  <a:rect l="textAreaLeft" t="textAreaTop" r="textAreaRight" b="textAreaBottom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43" name="Freeform 20"/>
                <p:cNvSpPr/>
                <p:nvPr/>
              </p:nvSpPr>
              <p:spPr>
                <a:xfrm>
                  <a:off x="1277280" y="6035760"/>
                  <a:ext cx="81360" cy="51840"/>
                </a:xfrm>
                <a:custGeom>
                  <a:avLst/>
                  <a:gdLst>
                    <a:gd name="textAreaLeft" fmla="*/ 0 w 81360"/>
                    <a:gd name="textAreaRight" fmla="*/ 81720 w 81360"/>
                    <a:gd name="textAreaTop" fmla="*/ 0 h 51840"/>
                    <a:gd name="textAreaBottom" fmla="*/ 52200 h 51840"/>
                  </a:gdLst>
                  <a:ahLst/>
                  <a:cxnLst/>
                  <a:rect l="textAreaLeft" t="textAreaTop" r="textAreaRight" b="textAreaBottom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25920" bIns="25920"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  <p:grpSp>
            <p:nvGrpSpPr>
              <p:cNvPr id="244" name="组合 46"/>
              <p:cNvGrpSpPr/>
              <p:nvPr/>
            </p:nvGrpSpPr>
            <p:grpSpPr>
              <a:xfrm>
                <a:off x="2182680" y="5992200"/>
                <a:ext cx="302400" cy="301320"/>
                <a:chOff x="2182680" y="5992200"/>
                <a:chExt cx="302400" cy="301320"/>
              </a:xfrm>
            </p:grpSpPr>
            <p:sp>
              <p:nvSpPr>
                <p:cNvPr id="245" name="Freeform 11"/>
                <p:cNvSpPr/>
                <p:nvPr/>
              </p:nvSpPr>
              <p:spPr>
                <a:xfrm>
                  <a:off x="2273760" y="5992200"/>
                  <a:ext cx="211320" cy="295920"/>
                </a:xfrm>
                <a:custGeom>
                  <a:avLst/>
                  <a:gdLst>
                    <a:gd name="textAreaLeft" fmla="*/ 0 w 211320"/>
                    <a:gd name="textAreaRight" fmla="*/ 211680 w 211320"/>
                    <a:gd name="textAreaTop" fmla="*/ 0 h 295920"/>
                    <a:gd name="textAreaBottom" fmla="*/ 296280 h 295920"/>
                  </a:gdLst>
                  <a:ahLst/>
                  <a:cxnLst/>
                  <a:rect l="textAreaLeft" t="textAreaTop" r="textAreaRight" b="textAreaBottom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  <p:sp>
              <p:nvSpPr>
                <p:cNvPr id="246" name="Freeform 12"/>
                <p:cNvSpPr/>
                <p:nvPr/>
              </p:nvSpPr>
              <p:spPr>
                <a:xfrm>
                  <a:off x="2182680" y="6008400"/>
                  <a:ext cx="113760" cy="285120"/>
                </a:xfrm>
                <a:custGeom>
                  <a:avLst/>
                  <a:gdLst>
                    <a:gd name="textAreaLeft" fmla="*/ 0 w 113760"/>
                    <a:gd name="textAreaRight" fmla="*/ 114120 w 113760"/>
                    <a:gd name="textAreaTop" fmla="*/ 0 h 285120"/>
                    <a:gd name="textAreaBottom" fmla="*/ 285480 h 285120"/>
                  </a:gdLst>
                  <a:ahLst/>
                  <a:cxnLst/>
                  <a:rect l="textAreaLeft" t="textAreaTop" r="textAreaRight" b="textAreaBottom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EBFFF6">
                        <a:alpha val="4000"/>
                      </a:srgbClr>
                    </a:gs>
                    <a:gs pos="100000">
                      <a:srgbClr val="FFFFFF">
                        <a:alpha val="12000"/>
                      </a:srgbClr>
                    </a:gs>
                  </a:gsLst>
                  <a:lin ang="162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numCol="1" spcCol="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uFillTx/>
                    <a:latin typeface="Century Gothic"/>
                    <a:ea typeface="微软雅黑"/>
                  </a:endParaRPr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3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文本占位符 12"/>
          <p:cNvSpPr/>
          <p:nvPr/>
        </p:nvSpPr>
        <p:spPr>
          <a:xfrm>
            <a:off x="5392800" y="2742480"/>
            <a:ext cx="6555960" cy="1880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 defTabSz="914400"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US" sz="19200" b="1" u="none" strike="noStrike">
              <a:solidFill>
                <a:schemeClr val="dk1"/>
              </a:solidFill>
              <a:uFillTx/>
              <a:latin typeface="微软雅黑"/>
              <a:ea typeface="微软雅黑"/>
            </a:endParaRPr>
          </a:p>
        </p:txBody>
      </p:sp>
      <p:graphicFrame>
        <p:nvGraphicFramePr>
          <p:cNvPr id="1100" name="表格 2"/>
          <p:cNvGraphicFramePr/>
          <p:nvPr/>
        </p:nvGraphicFramePr>
        <p:xfrm>
          <a:off x="5597280" y="3806280"/>
          <a:ext cx="5209920" cy="1848960"/>
        </p:xfrm>
        <a:graphic>
          <a:graphicData uri="http://schemas.openxmlformats.org/drawingml/2006/table">
            <a:tbl>
              <a:tblPr/>
              <a:tblGrid>
                <a:gridCol w="26049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49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lang="zh-CN" sz="1800" b="1" u="none" strike="noStrike">
                          <a:solidFill>
                            <a:schemeClr val="lt1"/>
                          </a:solidFill>
                          <a:uFillTx/>
                          <a:latin typeface="微软雅黑"/>
                          <a:ea typeface="微软雅黑"/>
                        </a:rPr>
                        <a:t>小组成员</a:t>
                      </a:r>
                      <a:endParaRPr lang="en-US" sz="18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lang="zh-CN" sz="1800" b="1" u="none" strike="noStrike">
                          <a:solidFill>
                            <a:schemeClr val="lt1"/>
                          </a:solidFill>
                          <a:uFillTx/>
                          <a:latin typeface="微软雅黑"/>
                          <a:ea typeface="微软雅黑"/>
                        </a:rPr>
                        <a:t>分工</a:t>
                      </a:r>
                      <a:endParaRPr lang="en-US" sz="18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lang="zh-CN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杨姚</a:t>
                      </a:r>
                      <a:endParaRPr lang="en-US" sz="18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lang="en-US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Web </a:t>
                      </a:r>
                      <a:r>
                        <a:rPr lang="zh-CN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应用开发与部署</a:t>
                      </a:r>
                      <a:endParaRPr lang="en-US" sz="18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lang="zh-CN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马艺华</a:t>
                      </a:r>
                      <a:endParaRPr lang="en-US" sz="18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lang="zh-CN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核心算法的实现与设计</a:t>
                      </a:r>
                      <a:endParaRPr lang="en-US" sz="18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lang="zh-CN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王帅朝</a:t>
                      </a:r>
                      <a:endParaRPr lang="en-US" sz="18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lang="zh-CN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代码测试与修改</a:t>
                      </a:r>
                      <a:endParaRPr lang="en-US" sz="18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lang="zh-CN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张佳慧</a:t>
                      </a:r>
                      <a:endParaRPr lang="en-US" sz="18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lang="zh-CN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测试与</a:t>
                      </a:r>
                      <a:r>
                        <a:rPr lang="en-US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PPT</a:t>
                      </a:r>
                      <a:r>
                        <a:rPr lang="zh-CN" sz="1800" b="0" u="none" strike="noStrike">
                          <a:solidFill>
                            <a:schemeClr val="dk1"/>
                          </a:solidFill>
                          <a:uFillTx/>
                          <a:latin typeface="微软雅黑"/>
                          <a:ea typeface="微软雅黑"/>
                        </a:rPr>
                        <a:t>制作</a:t>
                      </a:r>
                      <a:endParaRPr lang="en-US" sz="18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01" name="文本框 3"/>
          <p:cNvSpPr/>
          <p:nvPr/>
        </p:nvSpPr>
        <p:spPr>
          <a:xfrm>
            <a:off x="5470920" y="1579320"/>
            <a:ext cx="597924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sz="3600" b="1" u="none" strike="noStrike">
                <a:solidFill>
                  <a:srgbClr val="056437"/>
                </a:solidFill>
                <a:uFillTx/>
                <a:latin typeface="黑体"/>
                <a:ea typeface="黑体"/>
              </a:rPr>
              <a:t>文本循环移位与排序工具</a:t>
            </a:r>
            <a:endParaRPr lang="en-US" sz="3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02" name="文本框 4"/>
          <p:cNvSpPr/>
          <p:nvPr/>
        </p:nvSpPr>
        <p:spPr>
          <a:xfrm>
            <a:off x="6095880" y="5972040"/>
            <a:ext cx="332460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sz="1800" b="0" u="none" strike="noStrike">
                <a:solidFill>
                  <a:srgbClr val="056437"/>
                </a:solidFill>
                <a:uFillTx/>
                <a:latin typeface="Century Gothic"/>
                <a:ea typeface="微软雅黑"/>
              </a:rPr>
              <a:t>汇报时间</a:t>
            </a:r>
            <a:r>
              <a:rPr lang="zh-CN" sz="1800" b="0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：</a:t>
            </a:r>
            <a:r>
              <a:rPr lang="en-US" sz="1800" b="0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2025</a:t>
            </a:r>
            <a:r>
              <a:rPr lang="zh-CN" sz="1800" b="0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年</a:t>
            </a:r>
            <a:r>
              <a:rPr lang="en-US" sz="1800" b="0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6</a:t>
            </a:r>
            <a:r>
              <a:rPr lang="zh-CN" sz="1800" b="0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月</a:t>
            </a:r>
            <a:r>
              <a:rPr lang="en-US" sz="1800" b="0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15</a:t>
            </a:r>
            <a:r>
              <a:rPr lang="zh-CN" sz="1800" b="0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日</a:t>
            </a:r>
            <a:endParaRPr lang="en-US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03" name="文本框 5"/>
          <p:cNvSpPr/>
          <p:nvPr/>
        </p:nvSpPr>
        <p:spPr>
          <a:xfrm>
            <a:off x="7980120" y="2364840"/>
            <a:ext cx="2731680" cy="699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——</a:t>
            </a:r>
            <a:r>
              <a:rPr lang="zh-CN" sz="2000" b="0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软件工程课程汇报</a:t>
            </a:r>
            <a:endParaRPr lang="en-US" sz="20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:p15="http://schemas.microsoft.com/office/powerpoint/2012/main"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PlaceHolder 1"/>
          <p:cNvSpPr>
            <a:spLocks noGrp="1"/>
          </p:cNvSpPr>
          <p:nvPr>
            <p:ph type="title"/>
          </p:nvPr>
        </p:nvSpPr>
        <p:spPr>
          <a:xfrm>
            <a:off x="1628640" y="235080"/>
            <a:ext cx="864360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软件过程选择与合理性分析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1105" name="文本框 17"/>
          <p:cNvSpPr/>
          <p:nvPr/>
        </p:nvSpPr>
        <p:spPr>
          <a:xfrm>
            <a:off x="357480" y="235080"/>
            <a:ext cx="96948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28600" indent="-228600"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u="none" strike="noStrike">
                <a:solidFill>
                  <a:schemeClr val="lt1"/>
                </a:solidFill>
                <a:uFillTx/>
                <a:latin typeface="Century Gothic"/>
                <a:ea typeface="微软雅黑"/>
              </a:rPr>
              <a:t>1</a:t>
            </a:r>
            <a:endParaRPr lang="en-US" sz="3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06" name="文本框 4"/>
          <p:cNvSpPr/>
          <p:nvPr/>
        </p:nvSpPr>
        <p:spPr>
          <a:xfrm>
            <a:off x="523800" y="1099800"/>
            <a:ext cx="359064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sz="2000" b="1" u="none" strike="noStrike">
                <a:solidFill>
                  <a:schemeClr val="dk1"/>
                </a:solidFill>
                <a:uFillTx/>
                <a:latin typeface="Century Gothic"/>
                <a:ea typeface="微软雅黑"/>
              </a:rPr>
              <a:t>迭代细化模型</a:t>
            </a:r>
            <a:endParaRPr lang="en-US" sz="20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1107" name="组合 73"/>
          <p:cNvGrpSpPr/>
          <p:nvPr/>
        </p:nvGrpSpPr>
        <p:grpSpPr>
          <a:xfrm>
            <a:off x="1879920" y="1849680"/>
            <a:ext cx="7248600" cy="3724200"/>
            <a:chOff x="1879920" y="1849680"/>
            <a:chExt cx="7248600" cy="3724200"/>
          </a:xfrm>
        </p:grpSpPr>
        <p:grpSp>
          <p:nvGrpSpPr>
            <p:cNvPr id="1108" name="组合 74"/>
            <p:cNvGrpSpPr/>
            <p:nvPr/>
          </p:nvGrpSpPr>
          <p:grpSpPr>
            <a:xfrm>
              <a:off x="1879920" y="1849680"/>
              <a:ext cx="3352680" cy="3724200"/>
              <a:chOff x="1879920" y="1849680"/>
              <a:chExt cx="3352680" cy="3724200"/>
            </a:xfrm>
          </p:grpSpPr>
          <p:sp>
            <p:nvSpPr>
              <p:cNvPr id="1109" name="1"/>
              <p:cNvSpPr/>
              <p:nvPr/>
            </p:nvSpPr>
            <p:spPr>
              <a:xfrm>
                <a:off x="1879920" y="1849680"/>
                <a:ext cx="3352680" cy="3600000"/>
              </a:xfrm>
              <a:prstGeom prst="roundRect">
                <a:avLst>
                  <a:gd name="adj" fmla="val 7400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254160" dist="12677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numCol="1" spcCol="0" anchor="ctr">
                <a:norm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2000" b="1" u="none" strike="noStrike">
                  <a:solidFill>
                    <a:srgbClr val="0047F5"/>
                  </a:solidFill>
                  <a:uFillTx/>
                  <a:latin typeface="思源宋体 CN Heavy"/>
                  <a:ea typeface="微软雅黑"/>
                </a:endParaRPr>
              </a:p>
            </p:txBody>
          </p:sp>
          <p:sp>
            <p:nvSpPr>
              <p:cNvPr id="1110" name="Body-1"/>
              <p:cNvSpPr/>
              <p:nvPr/>
            </p:nvSpPr>
            <p:spPr>
              <a:xfrm>
                <a:off x="1971360" y="2867760"/>
                <a:ext cx="3169800" cy="2706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108000" tIns="108000" rIns="108000" bIns="108000" anchor="t">
                <a:noAutofit/>
              </a:bodyPr>
              <a:lstStyle/>
              <a:p>
                <a:pPr defTabSz="913680">
                  <a:lnSpc>
                    <a:spcPct val="130000"/>
                  </a:lnSpc>
                  <a:tabLst>
                    <a:tab pos="0" algn="l"/>
                  </a:tabLst>
                </a:pPr>
                <a:r>
                  <a:rPr lang="zh-CN" sz="1600" b="0" u="none" strike="noStrike">
                    <a:solidFill>
                      <a:schemeClr val="dk1"/>
                    </a:solidFill>
                    <a:uFillTx/>
                    <a:latin typeface="微软雅黑"/>
                    <a:ea typeface="微软雅黑"/>
                  </a:rPr>
                  <a:t>迭代模型允许我们在每个阶段灵活地融入新功能，而不是在一开始就试图定义所有需求。</a:t>
                </a:r>
                <a:endParaRPr lang="en-US" sz="1600" b="0" u="none" strike="noStrike">
                  <a:solidFill>
                    <a:srgbClr val="000000"/>
                  </a:solidFill>
                  <a:uFillTx/>
                  <a:latin typeface="Arial"/>
                </a:endParaRPr>
              </a:p>
              <a:p>
                <a:pPr defTabSz="913680">
                  <a:lnSpc>
                    <a:spcPct val="130000"/>
                  </a:lnSpc>
                  <a:tabLst>
                    <a:tab pos="0" algn="l"/>
                  </a:tabLst>
                </a:pPr>
                <a:r>
                  <a:rPr lang="zh-CN" sz="1600" b="0" u="none" strike="noStrike">
                    <a:solidFill>
                      <a:schemeClr val="dk1"/>
                    </a:solidFill>
                    <a:uFillTx/>
                    <a:latin typeface="微软雅黑"/>
                    <a:ea typeface="微软雅黑"/>
                  </a:rPr>
                  <a:t>这很好的应对了不同阶段新需求的出现</a:t>
                </a:r>
                <a:endParaRPr lang="en-US" sz="1600" b="0" u="none" strike="noStrike">
                  <a:solidFill>
                    <a:srgbClr val="000000"/>
                  </a:solidFill>
                  <a:uFillTx/>
                  <a:latin typeface="Arial"/>
                </a:endParaRPr>
              </a:p>
            </p:txBody>
          </p:sp>
          <p:sp>
            <p:nvSpPr>
              <p:cNvPr id="1111" name="Title-1"/>
              <p:cNvSpPr/>
              <p:nvPr/>
            </p:nvSpPr>
            <p:spPr>
              <a:xfrm>
                <a:off x="2328840" y="2257920"/>
                <a:ext cx="2454840" cy="6094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1" u="none" strike="noStrike">
                    <a:solidFill>
                      <a:schemeClr val="accent1"/>
                    </a:solidFill>
                    <a:uFillTx/>
                    <a:latin typeface="Century Gothic"/>
                    <a:ea typeface="微软雅黑"/>
                  </a:rPr>
                  <a:t>01</a:t>
                </a:r>
                <a:r>
                  <a:rPr lang="zh-CN" sz="1800" b="1" u="none" strike="noStrike">
                    <a:solidFill>
                      <a:schemeClr val="accent1"/>
                    </a:solidFill>
                    <a:uFillTx/>
                    <a:latin typeface="Century Gothic"/>
                    <a:ea typeface="微软雅黑"/>
                  </a:rPr>
                  <a:t>应对需求变化</a:t>
                </a:r>
                <a:endParaRPr lang="en-US" sz="1800" b="0" u="none" strike="noStrike">
                  <a:solidFill>
                    <a:srgbClr val="000000"/>
                  </a:solidFill>
                  <a:uFillTx/>
                  <a:latin typeface="Arial"/>
                </a:endParaRPr>
              </a:p>
              <a:p>
                <a:pPr algn="ctr">
                  <a:lnSpc>
                    <a:spcPct val="100000"/>
                  </a:lnSpc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Arial"/>
                </a:endParaRPr>
              </a:p>
            </p:txBody>
          </p:sp>
          <p:grpSp>
            <p:nvGrpSpPr>
              <p:cNvPr id="1112" name="组合 88"/>
              <p:cNvGrpSpPr/>
              <p:nvPr/>
            </p:nvGrpSpPr>
            <p:grpSpPr>
              <a:xfrm>
                <a:off x="2487600" y="2431800"/>
                <a:ext cx="298440" cy="261720"/>
                <a:chOff x="2487600" y="2431800"/>
                <a:chExt cx="298440" cy="261720"/>
              </a:xfrm>
            </p:grpSpPr>
            <p:sp>
              <p:nvSpPr>
                <p:cNvPr id="1113" name="1"/>
                <p:cNvSpPr/>
                <p:nvPr/>
              </p:nvSpPr>
              <p:spPr>
                <a:xfrm>
                  <a:off x="2487600" y="2431800"/>
                  <a:ext cx="158400" cy="26172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tIns="45000" rIns="90000" bIns="45000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lt1"/>
                    </a:solidFill>
                    <a:uFillTx/>
                    <a:latin typeface="微软雅黑"/>
                    <a:ea typeface="微软雅黑"/>
                  </a:endParaRPr>
                </a:p>
              </p:txBody>
            </p:sp>
            <p:sp>
              <p:nvSpPr>
                <p:cNvPr id="1114" name="1"/>
                <p:cNvSpPr/>
                <p:nvPr/>
              </p:nvSpPr>
              <p:spPr>
                <a:xfrm>
                  <a:off x="2627640" y="2431800"/>
                  <a:ext cx="158400" cy="261720"/>
                </a:xfrm>
                <a:prstGeom prst="ellipse">
                  <a:avLst/>
                </a:prstGeom>
                <a:solidFill>
                  <a:srgbClr val="006C3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tIns="45000" rIns="90000" bIns="45000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lt1"/>
                    </a:solidFill>
                    <a:uFillTx/>
                    <a:latin typeface="微软雅黑"/>
                    <a:ea typeface="微软雅黑"/>
                  </a:endParaRPr>
                </a:p>
              </p:txBody>
            </p:sp>
          </p:grpSp>
          <p:grpSp>
            <p:nvGrpSpPr>
              <p:cNvPr id="1115" name="组合 89"/>
              <p:cNvGrpSpPr/>
              <p:nvPr/>
            </p:nvGrpSpPr>
            <p:grpSpPr>
              <a:xfrm>
                <a:off x="4326840" y="2431800"/>
                <a:ext cx="298080" cy="261720"/>
                <a:chOff x="4326840" y="2431800"/>
                <a:chExt cx="298080" cy="261720"/>
              </a:xfrm>
            </p:grpSpPr>
            <p:sp>
              <p:nvSpPr>
                <p:cNvPr id="1116" name="1"/>
                <p:cNvSpPr/>
                <p:nvPr/>
              </p:nvSpPr>
              <p:spPr>
                <a:xfrm flipH="1">
                  <a:off x="4466520" y="2431800"/>
                  <a:ext cx="158400" cy="26172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tIns="45000" rIns="90000" bIns="45000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lt1"/>
                    </a:solidFill>
                    <a:uFillTx/>
                    <a:latin typeface="微软雅黑"/>
                    <a:ea typeface="微软雅黑"/>
                  </a:endParaRPr>
                </a:p>
              </p:txBody>
            </p:sp>
            <p:sp>
              <p:nvSpPr>
                <p:cNvPr id="1117" name="1"/>
                <p:cNvSpPr/>
                <p:nvPr/>
              </p:nvSpPr>
              <p:spPr>
                <a:xfrm flipH="1">
                  <a:off x="4326840" y="2431800"/>
                  <a:ext cx="158400" cy="261720"/>
                </a:xfrm>
                <a:prstGeom prst="ellipse">
                  <a:avLst/>
                </a:prstGeom>
                <a:solidFill>
                  <a:srgbClr val="006C3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tIns="45000" rIns="90000" bIns="45000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lt1"/>
                    </a:solidFill>
                    <a:uFillTx/>
                    <a:latin typeface="微软雅黑"/>
                    <a:ea typeface="微软雅黑"/>
                  </a:endParaRPr>
                </a:p>
              </p:txBody>
            </p:sp>
          </p:grpSp>
        </p:grpSp>
        <p:grpSp>
          <p:nvGrpSpPr>
            <p:cNvPr id="1118" name="组合 75"/>
            <p:cNvGrpSpPr/>
            <p:nvPr/>
          </p:nvGrpSpPr>
          <p:grpSpPr>
            <a:xfrm>
              <a:off x="5775840" y="1849680"/>
              <a:ext cx="3352680" cy="3724200"/>
              <a:chOff x="5775840" y="1849680"/>
              <a:chExt cx="3352680" cy="3724200"/>
            </a:xfrm>
          </p:grpSpPr>
          <p:sp>
            <p:nvSpPr>
              <p:cNvPr id="1119" name="2"/>
              <p:cNvSpPr/>
              <p:nvPr/>
            </p:nvSpPr>
            <p:spPr>
              <a:xfrm>
                <a:off x="5775840" y="1849680"/>
                <a:ext cx="3352680" cy="3600000"/>
              </a:xfrm>
              <a:prstGeom prst="roundRect">
                <a:avLst>
                  <a:gd name="adj" fmla="val 7400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254160" dist="126770" dir="2700000" algn="ctr" rotWithShape="0">
                  <a:schemeClr val="accent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numCol="1" spcCol="0" anchor="ctr">
                <a:norm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2000" b="1" u="none" strike="noStrike">
                  <a:solidFill>
                    <a:srgbClr val="0047F5"/>
                  </a:solidFill>
                  <a:uFillTx/>
                  <a:latin typeface="思源宋体 CN Heavy"/>
                  <a:ea typeface="微软雅黑"/>
                </a:endParaRPr>
              </a:p>
            </p:txBody>
          </p:sp>
          <p:sp>
            <p:nvSpPr>
              <p:cNvPr id="1120" name="Body-2"/>
              <p:cNvSpPr/>
              <p:nvPr/>
            </p:nvSpPr>
            <p:spPr>
              <a:xfrm>
                <a:off x="5867280" y="2867760"/>
                <a:ext cx="3169800" cy="2706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108000" tIns="108000" rIns="108000" bIns="108000" anchor="t">
                <a:noAutofit/>
              </a:bodyPr>
              <a:lstStyle/>
              <a:p>
                <a:pPr defTabSz="913680">
                  <a:lnSpc>
                    <a:spcPct val="130000"/>
                  </a:lnSpc>
                  <a:tabLst>
                    <a:tab pos="0" algn="l"/>
                  </a:tabLst>
                </a:pPr>
                <a:r>
                  <a:rPr lang="zh-CN" sz="1600" b="0" u="none" strike="noStrike" dirty="0">
                    <a:solidFill>
                      <a:schemeClr val="dk1"/>
                    </a:solidFill>
                    <a:uFillTx/>
                    <a:latin typeface="微软雅黑"/>
                    <a:ea typeface="微软雅黑"/>
                  </a:rPr>
                  <a:t>如果采用瀑布模型，我们可能会在项目末期才发现性能问题或架构缺陷。而迭代模型可以在每个</a:t>
                </a:r>
                <a:r>
                  <a:rPr lang="zh-CN" altLang="en-US" sz="1600" b="0" u="none" strike="noStrike" dirty="0">
                    <a:solidFill>
                      <a:schemeClr val="dk1"/>
                    </a:solidFill>
                    <a:uFillTx/>
                    <a:latin typeface="微软雅黑"/>
                    <a:ea typeface="微软雅黑"/>
                  </a:rPr>
                  <a:t>迭代</a:t>
                </a:r>
                <a:r>
                  <a:rPr lang="zh-CN" sz="1600" b="0" u="none" strike="noStrike" dirty="0">
                    <a:solidFill>
                      <a:schemeClr val="dk1"/>
                    </a:solidFill>
                    <a:uFillTx/>
                    <a:latin typeface="微软雅黑"/>
                    <a:ea typeface="微软雅黑"/>
                  </a:rPr>
                  <a:t>结束后进行测试和性能分析，从而尽早地识别和修复问题，有效降低了项目失败的风险。</a:t>
                </a:r>
                <a:endParaRPr lang="en-US" sz="1600" b="0" u="none" strike="noStrike" dirty="0">
                  <a:solidFill>
                    <a:srgbClr val="000000"/>
                  </a:solidFill>
                  <a:uFillTx/>
                  <a:latin typeface="Arial"/>
                </a:endParaRPr>
              </a:p>
            </p:txBody>
          </p:sp>
          <p:sp>
            <p:nvSpPr>
              <p:cNvPr id="1121" name="Title-2"/>
              <p:cNvSpPr/>
              <p:nvPr/>
            </p:nvSpPr>
            <p:spPr>
              <a:xfrm>
                <a:off x="6224760" y="2257920"/>
                <a:ext cx="2454840" cy="6094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1" u="none" strike="noStrike">
                    <a:solidFill>
                      <a:schemeClr val="accent2"/>
                    </a:solidFill>
                    <a:uFillTx/>
                    <a:latin typeface="Century Gothic"/>
                    <a:ea typeface="微软雅黑"/>
                  </a:rPr>
                  <a:t>02</a:t>
                </a:r>
                <a:r>
                  <a:rPr lang="zh-CN" sz="1800" b="1" u="none" strike="noStrike">
                    <a:solidFill>
                      <a:schemeClr val="accent2"/>
                    </a:solidFill>
                    <a:uFillTx/>
                    <a:latin typeface="Century Gothic"/>
                    <a:ea typeface="微软雅黑"/>
                  </a:rPr>
                  <a:t>降低项目风险</a:t>
                </a:r>
                <a:endParaRPr lang="en-US" sz="1800" b="0" u="none" strike="noStrike">
                  <a:solidFill>
                    <a:srgbClr val="000000"/>
                  </a:solidFill>
                  <a:uFillTx/>
                  <a:latin typeface="Arial"/>
                </a:endParaRPr>
              </a:p>
              <a:p>
                <a:pPr algn="ctr">
                  <a:lnSpc>
                    <a:spcPct val="100000"/>
                  </a:lnSpc>
                </a:pPr>
                <a:endParaRPr lang="en-US" sz="1800" b="0" u="none" strike="noStrike">
                  <a:solidFill>
                    <a:srgbClr val="000000"/>
                  </a:solidFill>
                  <a:uFillTx/>
                  <a:latin typeface="Arial"/>
                </a:endParaRPr>
              </a:p>
            </p:txBody>
          </p:sp>
          <p:grpSp>
            <p:nvGrpSpPr>
              <p:cNvPr id="1122" name="组合 79"/>
              <p:cNvGrpSpPr/>
              <p:nvPr/>
            </p:nvGrpSpPr>
            <p:grpSpPr>
              <a:xfrm>
                <a:off x="6383520" y="2431800"/>
                <a:ext cx="298080" cy="261720"/>
                <a:chOff x="6383520" y="2431800"/>
                <a:chExt cx="298080" cy="261720"/>
              </a:xfrm>
            </p:grpSpPr>
            <p:sp>
              <p:nvSpPr>
                <p:cNvPr id="1123" name="2"/>
                <p:cNvSpPr/>
                <p:nvPr/>
              </p:nvSpPr>
              <p:spPr>
                <a:xfrm>
                  <a:off x="6383520" y="2431800"/>
                  <a:ext cx="158400" cy="26172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tIns="45000" rIns="90000" bIns="45000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lt1"/>
                    </a:solidFill>
                    <a:uFillTx/>
                    <a:latin typeface="微软雅黑"/>
                    <a:ea typeface="微软雅黑"/>
                  </a:endParaRPr>
                </a:p>
              </p:txBody>
            </p:sp>
            <p:sp>
              <p:nvSpPr>
                <p:cNvPr id="1124" name="2"/>
                <p:cNvSpPr/>
                <p:nvPr/>
              </p:nvSpPr>
              <p:spPr>
                <a:xfrm>
                  <a:off x="6523200" y="2431800"/>
                  <a:ext cx="158400" cy="2617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tIns="45000" rIns="90000" bIns="45000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lt1"/>
                    </a:solidFill>
                    <a:uFillTx/>
                    <a:latin typeface="微软雅黑"/>
                    <a:ea typeface="微软雅黑"/>
                  </a:endParaRPr>
                </a:p>
              </p:txBody>
            </p:sp>
          </p:grpSp>
          <p:grpSp>
            <p:nvGrpSpPr>
              <p:cNvPr id="1125" name="组合 80"/>
              <p:cNvGrpSpPr/>
              <p:nvPr/>
            </p:nvGrpSpPr>
            <p:grpSpPr>
              <a:xfrm>
                <a:off x="8222760" y="2431800"/>
                <a:ext cx="298080" cy="261720"/>
                <a:chOff x="8222760" y="2431800"/>
                <a:chExt cx="298080" cy="261720"/>
              </a:xfrm>
            </p:grpSpPr>
            <p:sp>
              <p:nvSpPr>
                <p:cNvPr id="1126" name="2"/>
                <p:cNvSpPr/>
                <p:nvPr/>
              </p:nvSpPr>
              <p:spPr>
                <a:xfrm flipH="1">
                  <a:off x="8362440" y="2431800"/>
                  <a:ext cx="158400" cy="26172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tIns="45000" rIns="90000" bIns="45000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lt1"/>
                    </a:solidFill>
                    <a:uFillTx/>
                    <a:latin typeface="微软雅黑"/>
                    <a:ea typeface="微软雅黑"/>
                  </a:endParaRPr>
                </a:p>
              </p:txBody>
            </p:sp>
            <p:sp>
              <p:nvSpPr>
                <p:cNvPr id="1127" name="2"/>
                <p:cNvSpPr/>
                <p:nvPr/>
              </p:nvSpPr>
              <p:spPr>
                <a:xfrm flipH="1">
                  <a:off x="8222760" y="2431800"/>
                  <a:ext cx="158400" cy="2617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lIns="90000" tIns="45000" rIns="90000" bIns="45000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</a:pPr>
                  <a:endParaRPr lang="en-US" sz="1800" b="0" u="none" strike="noStrike">
                    <a:solidFill>
                      <a:schemeClr val="lt1"/>
                    </a:solidFill>
                    <a:uFillTx/>
                    <a:latin typeface="微软雅黑"/>
                    <a:ea typeface="微软雅黑"/>
                  </a:endParaRPr>
                </a:p>
              </p:txBody>
            </p:sp>
          </p:grpSp>
        </p:grpSp>
      </p:grpSp>
    </p:spTree>
  </p:cSld>
  <p:clrMapOvr>
    <a:masterClrMapping/>
  </p:clrMapOvr>
  <p:transition spd="med">
    <p:pull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PlaceHolder 1"/>
          <p:cNvSpPr>
            <a:spLocks noGrp="1"/>
          </p:cNvSpPr>
          <p:nvPr>
            <p:ph type="title"/>
          </p:nvPr>
        </p:nvSpPr>
        <p:spPr>
          <a:xfrm>
            <a:off x="1606680" y="344160"/>
            <a:ext cx="864360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软件架构选择与合理性分析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1129" name="文本框 9"/>
          <p:cNvSpPr/>
          <p:nvPr/>
        </p:nvSpPr>
        <p:spPr>
          <a:xfrm>
            <a:off x="357480" y="235080"/>
            <a:ext cx="96948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28600" indent="-228600"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u="none" strike="noStrike">
                <a:solidFill>
                  <a:schemeClr val="lt1"/>
                </a:solidFill>
                <a:uFillTx/>
                <a:latin typeface="Century Gothic"/>
                <a:ea typeface="微软雅黑"/>
              </a:rPr>
              <a:t>2</a:t>
            </a:r>
            <a:endParaRPr lang="en-US" sz="3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30" name="矩形: 圆角 1"/>
          <p:cNvSpPr/>
          <p:nvPr/>
        </p:nvSpPr>
        <p:spPr>
          <a:xfrm>
            <a:off x="1327320" y="1228680"/>
            <a:ext cx="2276280" cy="479880"/>
          </a:xfrm>
          <a:prstGeom prst="roundRect">
            <a:avLst>
              <a:gd name="adj" fmla="val 16667"/>
            </a:avLst>
          </a:prstGeom>
          <a:solidFill>
            <a:srgbClr val="006C39"/>
          </a:solidFill>
          <a:ln>
            <a:solidFill>
              <a:srgbClr val="002F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rPr>
              <a:t>管道</a:t>
            </a:r>
            <a:r>
              <a:rPr lang="en-US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rPr>
              <a:t>-</a:t>
            </a:r>
            <a:r>
              <a:rPr lang="zh-CN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rPr>
              <a:t>过滤器架构</a:t>
            </a:r>
            <a:endParaRPr lang="en-US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31" name="矩形: 圆角 2"/>
          <p:cNvSpPr/>
          <p:nvPr/>
        </p:nvSpPr>
        <p:spPr>
          <a:xfrm>
            <a:off x="7674120" y="1228680"/>
            <a:ext cx="1828440" cy="479880"/>
          </a:xfrm>
          <a:prstGeom prst="roundRect">
            <a:avLst>
              <a:gd name="adj" fmla="val 16667"/>
            </a:avLst>
          </a:prstGeom>
          <a:solidFill>
            <a:srgbClr val="006C39"/>
          </a:solidFill>
          <a:ln>
            <a:solidFill>
              <a:srgbClr val="002F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800" b="0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rPr>
              <a:t>共享数据架构</a:t>
            </a:r>
            <a:endParaRPr lang="en-US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32" name="箭头: 右 3"/>
          <p:cNvSpPr/>
          <p:nvPr/>
        </p:nvSpPr>
        <p:spPr>
          <a:xfrm>
            <a:off x="3603600" y="1293480"/>
            <a:ext cx="4101840" cy="35028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9DB3A2"/>
              </a:gs>
              <a:gs pos="50000">
                <a:srgbClr val="90A796"/>
              </a:gs>
              <a:gs pos="100000">
                <a:srgbClr val="7B9A83"/>
              </a:gs>
            </a:gsLst>
            <a:lin ang="5400000"/>
          </a:gradFill>
          <a:ln>
            <a:solidFill>
              <a:srgbClr val="006C39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微软雅黑"/>
              <a:ea typeface="微软雅黑"/>
            </a:endParaRPr>
          </a:p>
        </p:txBody>
      </p:sp>
      <p:grpSp>
        <p:nvGrpSpPr>
          <p:cNvPr id="1133" name="组合 10"/>
          <p:cNvGrpSpPr/>
          <p:nvPr/>
        </p:nvGrpSpPr>
        <p:grpSpPr>
          <a:xfrm>
            <a:off x="787320" y="1716120"/>
            <a:ext cx="4648680" cy="1843200"/>
            <a:chOff x="787320" y="1716120"/>
            <a:chExt cx="4648680" cy="1843200"/>
          </a:xfrm>
        </p:grpSpPr>
        <p:sp>
          <p:nvSpPr>
            <p:cNvPr id="1134" name="Title-1"/>
            <p:cNvSpPr/>
            <p:nvPr/>
          </p:nvSpPr>
          <p:spPr>
            <a:xfrm>
              <a:off x="787320" y="1949040"/>
              <a:ext cx="4377960" cy="411120"/>
            </a:xfrm>
            <a:prstGeom prst="roundRect">
              <a:avLst>
                <a:gd name="adj" fmla="val 16667"/>
              </a:avLst>
            </a:prstGeom>
            <a:solidFill>
              <a:schemeClr val="tx2">
                <a:alpha val="15000"/>
              </a:schemeClr>
            </a:solidFill>
            <a:ln w="127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ctr">
              <a:normAutofit/>
            </a:bodyPr>
            <a:lstStyle/>
            <a:p>
              <a:pPr defTabSz="913680">
                <a:lnSpc>
                  <a:spcPct val="100000"/>
                </a:lnSpc>
              </a:pPr>
              <a:r>
                <a:rPr lang="zh-CN" sz="1800" b="1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rPr>
                <a:t>选择原因</a:t>
              </a:r>
              <a:endParaRPr lang="en-US" sz="18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35" name="Index-1"/>
            <p:cNvSpPr/>
            <p:nvPr/>
          </p:nvSpPr>
          <p:spPr>
            <a:xfrm>
              <a:off x="4806360" y="1716120"/>
              <a:ext cx="629640" cy="577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3200" b="1" i="1" u="none" strike="noStrike">
                  <a:solidFill>
                    <a:schemeClr val="accent1">
                      <a:lumMod val="60000"/>
                      <a:lumOff val="40000"/>
                    </a:schemeClr>
                  </a:solidFill>
                  <a:uFillTx/>
                  <a:latin typeface="微软雅黑"/>
                  <a:ea typeface="微软雅黑"/>
                </a:rPr>
                <a:t>01</a:t>
              </a:r>
              <a:endParaRPr lang="en-US" sz="32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36" name="Body-1"/>
            <p:cNvSpPr/>
            <p:nvPr/>
          </p:nvSpPr>
          <p:spPr>
            <a:xfrm>
              <a:off x="787320" y="2445120"/>
              <a:ext cx="4377960" cy="1114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rPr>
                <a:t> </a:t>
              </a:r>
              <a:r>
                <a:rPr lang="zh-CN" sz="14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rPr>
                <a:t>每个处理步骤（输入、移位、排序、输出）都是一个独立的“过滤器”，数据在它们之间流动，逻辑清晰且易于理解。这种架构的优点是高度的模块化和可复用性。</a:t>
              </a:r>
              <a:endParaRPr lang="en-US" sz="14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</p:grpSp>
      <p:grpSp>
        <p:nvGrpSpPr>
          <p:cNvPr id="1137" name="组合 11"/>
          <p:cNvGrpSpPr/>
          <p:nvPr/>
        </p:nvGrpSpPr>
        <p:grpSpPr>
          <a:xfrm>
            <a:off x="787320" y="3708360"/>
            <a:ext cx="4648680" cy="1842480"/>
            <a:chOff x="787320" y="3708360"/>
            <a:chExt cx="4648680" cy="1842480"/>
          </a:xfrm>
        </p:grpSpPr>
        <p:sp>
          <p:nvSpPr>
            <p:cNvPr id="1138" name="Title-2"/>
            <p:cNvSpPr/>
            <p:nvPr/>
          </p:nvSpPr>
          <p:spPr>
            <a:xfrm>
              <a:off x="787320" y="3941280"/>
              <a:ext cx="4377960" cy="411120"/>
            </a:xfrm>
            <a:prstGeom prst="roundRect">
              <a:avLst>
                <a:gd name="adj" fmla="val 16667"/>
              </a:avLst>
            </a:prstGeom>
            <a:solidFill>
              <a:schemeClr val="tx2">
                <a:alpha val="15000"/>
              </a:schemeClr>
            </a:solidFill>
            <a:ln w="127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ctr">
              <a:normAutofit/>
            </a:bodyPr>
            <a:lstStyle/>
            <a:p>
              <a:pPr defTabSz="913680">
                <a:lnSpc>
                  <a:spcPct val="100000"/>
                </a:lnSpc>
              </a:pPr>
              <a:r>
                <a:rPr lang="zh-CN" sz="1800" b="1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rPr>
                <a:t>模型局限</a:t>
              </a:r>
              <a:endParaRPr lang="en-US" sz="18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39" name="Body-2"/>
            <p:cNvSpPr/>
            <p:nvPr/>
          </p:nvSpPr>
          <p:spPr>
            <a:xfrm>
              <a:off x="787320" y="4437360"/>
              <a:ext cx="4377960" cy="11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sz="1400" b="0" u="none" strike="noStrike" dirty="0">
                  <a:solidFill>
                    <a:schemeClr val="dk1"/>
                  </a:solidFill>
                  <a:uFillTx/>
                  <a:latin typeface="Century Gothic"/>
                  <a:ea typeface="微软雅黑"/>
                </a:rPr>
                <a:t>管道</a:t>
              </a:r>
              <a:r>
                <a:rPr lang="en-US" sz="1400" b="0" u="none" strike="noStrike" dirty="0">
                  <a:solidFill>
                    <a:schemeClr val="dk1"/>
                  </a:solidFill>
                  <a:uFillTx/>
                  <a:latin typeface="Century Gothic"/>
                  <a:ea typeface="微软雅黑"/>
                </a:rPr>
                <a:t>-</a:t>
              </a:r>
              <a:r>
                <a:rPr lang="zh-CN" sz="1400" b="0" u="none" strike="noStrike" dirty="0">
                  <a:solidFill>
                    <a:schemeClr val="dk1"/>
                  </a:solidFill>
                  <a:uFillTx/>
                  <a:latin typeface="Century Gothic"/>
                  <a:ea typeface="微软雅黑"/>
                </a:rPr>
                <a:t>过滤器架构“不适合处理交互式系统”。当我们想实现“搜索上一次结果”的功能时，这个模型的弊端就暴露了。我们总不能为了每次搜索，都让数据重新流过整个管道，这会导致严重的性能和空间浪费</a:t>
              </a:r>
              <a:endParaRPr lang="en-US" sz="1400" b="0" u="none" strike="noStrike" dirty="0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40" name="Index-2"/>
            <p:cNvSpPr/>
            <p:nvPr/>
          </p:nvSpPr>
          <p:spPr>
            <a:xfrm>
              <a:off x="4806360" y="3708360"/>
              <a:ext cx="629640" cy="577440"/>
            </a:xfrm>
            <a:prstGeom prst="rect">
              <a:avLst/>
            </a:prstGeom>
            <a:noFill/>
            <a:ln w="0">
              <a:noFill/>
            </a:ln>
            <a:effectLst>
              <a:outerShdw blurRad="50760" dist="50760" dir="5400000" algn="ctr" rotWithShape="0">
                <a:schemeClr val="accent2">
                  <a:alpha val="20000"/>
                </a:scheme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3200" b="1" i="1" u="none" strike="noStrike">
                  <a:solidFill>
                    <a:schemeClr val="accent2">
                      <a:lumMod val="60000"/>
                      <a:lumOff val="40000"/>
                    </a:schemeClr>
                  </a:solidFill>
                  <a:uFillTx/>
                  <a:latin typeface="微软雅黑"/>
                  <a:ea typeface="微软雅黑"/>
                </a:rPr>
                <a:t>02</a:t>
              </a:r>
              <a:endParaRPr lang="en-US" sz="32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</p:grpSp>
      <p:grpSp>
        <p:nvGrpSpPr>
          <p:cNvPr id="1141" name="组合 13"/>
          <p:cNvGrpSpPr/>
          <p:nvPr/>
        </p:nvGrpSpPr>
        <p:grpSpPr>
          <a:xfrm>
            <a:off x="1055160" y="3002760"/>
            <a:ext cx="4377960" cy="1058040"/>
            <a:chOff x="1055160" y="3002760"/>
            <a:chExt cx="4377960" cy="1058040"/>
          </a:xfrm>
        </p:grpSpPr>
        <p:sp>
          <p:nvSpPr>
            <p:cNvPr id="1142" name="Index-3"/>
            <p:cNvSpPr/>
            <p:nvPr/>
          </p:nvSpPr>
          <p:spPr>
            <a:xfrm>
              <a:off x="5043600" y="3002760"/>
              <a:ext cx="184320" cy="584280"/>
            </a:xfrm>
            <a:prstGeom prst="rect">
              <a:avLst/>
            </a:prstGeom>
            <a:noFill/>
            <a:ln w="0">
              <a:noFill/>
            </a:ln>
            <a:effectLst>
              <a:outerShdw blurRad="50760" dist="50760" dir="5400000" algn="ctr" rotWithShape="0">
                <a:schemeClr val="accent3">
                  <a:alpha val="20000"/>
                </a:scheme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endParaRPr lang="en-US" sz="3200" b="1" i="1" u="none" strike="noStrike">
                <a:solidFill>
                  <a:schemeClr val="accent3">
                    <a:lumMod val="60000"/>
                    <a:lumOff val="40000"/>
                  </a:schemeClr>
                </a:solidFill>
                <a:uFillTx/>
                <a:latin typeface="微软雅黑"/>
                <a:ea typeface="微软雅黑"/>
              </a:endParaRPr>
            </a:p>
          </p:txBody>
        </p:sp>
        <p:sp>
          <p:nvSpPr>
            <p:cNvPr id="1143" name="Body-3"/>
            <p:cNvSpPr/>
            <p:nvPr/>
          </p:nvSpPr>
          <p:spPr>
            <a:xfrm>
              <a:off x="1055160" y="3732120"/>
              <a:ext cx="4377960" cy="32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20000"/>
                </a:lnSpc>
              </a:pPr>
              <a:endParaRPr lang="en-US" sz="1400" b="0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endParaRPr>
            </a:p>
          </p:txBody>
        </p:sp>
      </p:grpSp>
      <p:sp>
        <p:nvSpPr>
          <p:cNvPr id="1144" name="Index-4"/>
          <p:cNvSpPr/>
          <p:nvPr/>
        </p:nvSpPr>
        <p:spPr>
          <a:xfrm>
            <a:off x="10598040" y="3445560"/>
            <a:ext cx="184320" cy="584280"/>
          </a:xfrm>
          <a:prstGeom prst="rect">
            <a:avLst/>
          </a:prstGeom>
          <a:noFill/>
          <a:ln w="0">
            <a:noFill/>
          </a:ln>
          <a:effectLst>
            <a:outerShdw blurRad="50760" dist="50760" dir="5400000" algn="ctr" rotWithShape="0">
              <a:schemeClr val="accent4">
                <a:alpha val="20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endParaRPr lang="en-US" sz="3200" b="1" i="1" u="none" strike="noStrike">
              <a:solidFill>
                <a:schemeClr val="accent4">
                  <a:lumMod val="60000"/>
                  <a:lumOff val="40000"/>
                </a:schemeClr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145" name="Index-5"/>
          <p:cNvSpPr/>
          <p:nvPr/>
        </p:nvSpPr>
        <p:spPr>
          <a:xfrm>
            <a:off x="4830840" y="4839120"/>
            <a:ext cx="184320" cy="584280"/>
          </a:xfrm>
          <a:prstGeom prst="rect">
            <a:avLst/>
          </a:prstGeom>
          <a:noFill/>
          <a:ln w="0">
            <a:noFill/>
          </a:ln>
          <a:effectLst>
            <a:outerShdw blurRad="50760" dist="50760" dir="5400000" algn="ctr" rotWithShape="0">
              <a:schemeClr val="accent5">
                <a:alpha val="20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endParaRPr lang="en-US" sz="3200" b="1" i="1" u="none" strike="noStrike">
              <a:solidFill>
                <a:schemeClr val="accent5">
                  <a:lumMod val="60000"/>
                  <a:lumOff val="40000"/>
                </a:schemeClr>
              </a:solidFill>
              <a:uFillTx/>
              <a:latin typeface="微软雅黑"/>
              <a:ea typeface="微软雅黑"/>
            </a:endParaRPr>
          </a:p>
        </p:txBody>
      </p:sp>
      <p:grpSp>
        <p:nvGrpSpPr>
          <p:cNvPr id="1146" name="组合 61"/>
          <p:cNvGrpSpPr/>
          <p:nvPr/>
        </p:nvGrpSpPr>
        <p:grpSpPr>
          <a:xfrm>
            <a:off x="6274440" y="1725840"/>
            <a:ext cx="4648680" cy="1586880"/>
            <a:chOff x="6274440" y="1725840"/>
            <a:chExt cx="4648680" cy="1586880"/>
          </a:xfrm>
        </p:grpSpPr>
        <p:sp>
          <p:nvSpPr>
            <p:cNvPr id="1147" name="Title-1"/>
            <p:cNvSpPr/>
            <p:nvPr/>
          </p:nvSpPr>
          <p:spPr>
            <a:xfrm>
              <a:off x="6274440" y="1959120"/>
              <a:ext cx="4377960" cy="411120"/>
            </a:xfrm>
            <a:prstGeom prst="roundRect">
              <a:avLst>
                <a:gd name="adj" fmla="val 16667"/>
              </a:avLst>
            </a:prstGeom>
            <a:solidFill>
              <a:schemeClr val="tx2">
                <a:alpha val="15000"/>
              </a:schemeClr>
            </a:solidFill>
            <a:ln w="127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ctr">
              <a:normAutofit/>
            </a:bodyPr>
            <a:lstStyle/>
            <a:p>
              <a:pPr defTabSz="913680">
                <a:lnSpc>
                  <a:spcPct val="100000"/>
                </a:lnSpc>
              </a:pPr>
              <a:r>
                <a:rPr lang="zh-CN" sz="1800" b="1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rPr>
                <a:t>演进原因</a:t>
              </a:r>
              <a:endParaRPr lang="en-US" sz="18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48" name="Index-1"/>
            <p:cNvSpPr/>
            <p:nvPr/>
          </p:nvSpPr>
          <p:spPr>
            <a:xfrm>
              <a:off x="10293480" y="1725840"/>
              <a:ext cx="629640" cy="577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3200" b="1" i="1" u="none" strike="noStrike">
                  <a:solidFill>
                    <a:schemeClr val="accent1">
                      <a:lumMod val="60000"/>
                      <a:lumOff val="40000"/>
                    </a:schemeClr>
                  </a:solidFill>
                  <a:uFillTx/>
                  <a:latin typeface="微软雅黑"/>
                  <a:ea typeface="微软雅黑"/>
                </a:rPr>
                <a:t>01</a:t>
              </a:r>
              <a:endParaRPr lang="en-US" sz="32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49" name="Body-1"/>
            <p:cNvSpPr/>
            <p:nvPr/>
          </p:nvSpPr>
          <p:spPr>
            <a:xfrm>
              <a:off x="6274440" y="2455200"/>
              <a:ext cx="4377960" cy="8575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sz="1400" b="0" u="none" strike="noStrike">
                  <a:solidFill>
                    <a:schemeClr val="dk1"/>
                  </a:solidFill>
                  <a:uFillTx/>
                  <a:latin typeface="Century Gothic"/>
                  <a:ea typeface="微软雅黑"/>
                </a:rPr>
                <a:t>为了支持“对上一次结果进行即时搜索”，我们需要一个所有模块都能访问的中央数据仓库。这正是共享数据架构的核心思想</a:t>
              </a:r>
              <a:endParaRPr lang="en-US" sz="14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</p:grpSp>
      <p:grpSp>
        <p:nvGrpSpPr>
          <p:cNvPr id="1150" name="组合 62"/>
          <p:cNvGrpSpPr/>
          <p:nvPr/>
        </p:nvGrpSpPr>
        <p:grpSpPr>
          <a:xfrm>
            <a:off x="6359760" y="3669120"/>
            <a:ext cx="4648680" cy="2099160"/>
            <a:chOff x="6359760" y="3669120"/>
            <a:chExt cx="4648680" cy="2099160"/>
          </a:xfrm>
        </p:grpSpPr>
        <p:sp>
          <p:nvSpPr>
            <p:cNvPr id="1151" name="Title-2"/>
            <p:cNvSpPr/>
            <p:nvPr/>
          </p:nvSpPr>
          <p:spPr>
            <a:xfrm>
              <a:off x="6359760" y="3902040"/>
              <a:ext cx="4377960" cy="411120"/>
            </a:xfrm>
            <a:prstGeom prst="roundRect">
              <a:avLst>
                <a:gd name="adj" fmla="val 16667"/>
              </a:avLst>
            </a:prstGeom>
            <a:solidFill>
              <a:schemeClr val="tx2">
                <a:alpha val="15000"/>
              </a:schemeClr>
            </a:solidFill>
            <a:ln w="127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ctr">
              <a:normAutofit/>
            </a:bodyPr>
            <a:lstStyle/>
            <a:p>
              <a:pPr defTabSz="913680">
                <a:lnSpc>
                  <a:spcPct val="100000"/>
                </a:lnSpc>
              </a:pPr>
              <a:r>
                <a:rPr lang="zh-CN" sz="1800" b="1" u="none" strike="noStrike">
                  <a:solidFill>
                    <a:schemeClr val="dk1"/>
                  </a:solidFill>
                  <a:uFillTx/>
                  <a:latin typeface="微软雅黑"/>
                  <a:ea typeface="微软雅黑"/>
                </a:rPr>
                <a:t>架构权衡</a:t>
              </a:r>
              <a:endParaRPr lang="en-US" sz="18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52" name="Body-2"/>
            <p:cNvSpPr/>
            <p:nvPr/>
          </p:nvSpPr>
          <p:spPr>
            <a:xfrm>
              <a:off x="6359760" y="4398120"/>
              <a:ext cx="4377960" cy="1370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sz="1400" b="0" u="none" strike="noStrike">
                  <a:solidFill>
                    <a:schemeClr val="dk1"/>
                  </a:solidFill>
                  <a:uFillTx/>
                  <a:latin typeface="微软雅黑"/>
                  <a:ea typeface="微软雅黑"/>
                </a:rPr>
                <a:t>这次演进极大地提升了性能和交互能力。但我们也清楚地认识到其代价：所有模块都强依赖于共享数据的特定格式，导致了高耦合，降低了单个模块的独立复用性 。这是软件设计中空间换时间、复用性换性能的权衡</a:t>
              </a:r>
              <a:endParaRPr lang="en-US" sz="14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53" name="Index-2"/>
            <p:cNvSpPr/>
            <p:nvPr/>
          </p:nvSpPr>
          <p:spPr>
            <a:xfrm>
              <a:off x="10378800" y="3669120"/>
              <a:ext cx="629640" cy="577440"/>
            </a:xfrm>
            <a:prstGeom prst="rect">
              <a:avLst/>
            </a:prstGeom>
            <a:noFill/>
            <a:ln w="0">
              <a:noFill/>
            </a:ln>
            <a:effectLst>
              <a:outerShdw blurRad="50760" dist="50760" dir="5400000" algn="ctr" rotWithShape="0">
                <a:schemeClr val="accent2">
                  <a:alpha val="20000"/>
                </a:scheme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3200" b="1" i="1" u="none" strike="noStrike">
                  <a:solidFill>
                    <a:schemeClr val="accent2">
                      <a:lumMod val="60000"/>
                      <a:lumOff val="40000"/>
                    </a:schemeClr>
                  </a:solidFill>
                  <a:uFillTx/>
                  <a:latin typeface="微软雅黑"/>
                  <a:ea typeface="微软雅黑"/>
                </a:rPr>
                <a:t>02</a:t>
              </a:r>
              <a:endParaRPr lang="en-US" sz="32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</p:grpSp>
    </p:spTree>
  </p:cSld>
  <p:clrMapOvr>
    <a:masterClrMapping/>
  </p:clrMapOvr>
  <p:transition spd="med">
    <p:pull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文本框 9"/>
          <p:cNvSpPr/>
          <p:nvPr/>
        </p:nvSpPr>
        <p:spPr>
          <a:xfrm>
            <a:off x="357480" y="235080"/>
            <a:ext cx="96948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28600" indent="-228600"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u="none" strike="noStrike">
                <a:solidFill>
                  <a:schemeClr val="lt1"/>
                </a:solidFill>
                <a:uFillTx/>
                <a:latin typeface="Century Gothic"/>
                <a:ea typeface="微软雅黑"/>
              </a:rPr>
              <a:t>3</a:t>
            </a:r>
            <a:endParaRPr lang="en-US" sz="3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55" name="PlaceHolder 1"/>
          <p:cNvSpPr>
            <a:spLocks noGrp="1"/>
          </p:cNvSpPr>
          <p:nvPr>
            <p:ph type="title"/>
          </p:nvPr>
        </p:nvSpPr>
        <p:spPr>
          <a:xfrm>
            <a:off x="1606680" y="344160"/>
            <a:ext cx="864360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 dirty="0">
                <a:solidFill>
                  <a:schemeClr val="dk1"/>
                </a:solidFill>
                <a:uFillTx/>
                <a:latin typeface="微软雅黑"/>
                <a:ea typeface="微软雅黑"/>
              </a:rPr>
              <a:t>核心算法的实现</a:t>
            </a:r>
            <a:endParaRPr lang="en-US" sz="2800" b="0" u="none" strike="noStrike" dirty="0">
              <a:solidFill>
                <a:schemeClr val="dk1"/>
              </a:solidFill>
              <a:uFillTx/>
              <a:latin typeface="Century Gothic"/>
            </a:endParaRPr>
          </a:p>
        </p:txBody>
      </p:sp>
      <p:cxnSp>
        <p:nvCxnSpPr>
          <p:cNvPr id="1156" name="1"/>
          <p:cNvCxnSpPr/>
          <p:nvPr/>
        </p:nvCxnSpPr>
        <p:spPr>
          <a:xfrm>
            <a:off x="2910240" y="2050200"/>
            <a:ext cx="5828400" cy="360"/>
          </a:xfrm>
          <a:prstGeom prst="straightConnector1">
            <a:avLst/>
          </a:prstGeom>
          <a:ln w="44450" cap="rnd">
            <a:solidFill>
              <a:srgbClr val="006C39">
                <a:lumMod val="75000"/>
                <a:lumOff val="25000"/>
              </a:srgbClr>
            </a:solidFill>
            <a:round/>
          </a:ln>
        </p:spPr>
      </p:cxnSp>
      <p:sp>
        <p:nvSpPr>
          <p:cNvPr id="1157" name="1"/>
          <p:cNvSpPr/>
          <p:nvPr/>
        </p:nvSpPr>
        <p:spPr>
          <a:xfrm rot="5400000">
            <a:off x="2472120" y="887400"/>
            <a:ext cx="876600" cy="901800"/>
          </a:xfrm>
          <a:prstGeom prst="homePlate">
            <a:avLst>
              <a:gd name="adj" fmla="val 4058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158" name="1"/>
          <p:cNvSpPr/>
          <p:nvPr/>
        </p:nvSpPr>
        <p:spPr>
          <a:xfrm>
            <a:off x="2743200" y="1883160"/>
            <a:ext cx="334080" cy="334080"/>
          </a:xfrm>
          <a:prstGeom prst="diamond">
            <a:avLst/>
          </a:prstGeom>
          <a:solidFill>
            <a:schemeClr val="bg1"/>
          </a:solidFill>
          <a:ln w="28575">
            <a:solidFill>
              <a:srgbClr val="006C3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159" name="Title-1"/>
          <p:cNvSpPr/>
          <p:nvPr/>
        </p:nvSpPr>
        <p:spPr>
          <a:xfrm>
            <a:off x="457920" y="2301120"/>
            <a:ext cx="4582080" cy="2810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zh-CN" sz="1600" b="1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遇到的问题</a:t>
            </a:r>
            <a:r>
              <a:rPr lang="en-US" sz="1600" b="1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: </a:t>
            </a:r>
            <a:r>
              <a:rPr lang="zh-CN" sz="1600" b="0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经性能测试</a:t>
            </a:r>
            <a:r>
              <a:rPr lang="zh-CN" sz="1600" b="1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，</a:t>
            </a:r>
            <a:r>
              <a:rPr lang="zh-CN" sz="1600" b="0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项目在处理随机大数据时的性能瓶颈是</a:t>
            </a:r>
            <a:r>
              <a:rPr lang="zh-CN" sz="1600" b="1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排序</a:t>
            </a:r>
            <a:r>
              <a:rPr lang="zh-CN" sz="1600" b="0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与</a:t>
            </a:r>
            <a:r>
              <a:rPr lang="zh-CN" sz="1600" b="1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字符串拼接</a:t>
            </a:r>
            <a:r>
              <a:rPr lang="zh-CN" sz="1600" b="0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，</a:t>
            </a:r>
            <a:r>
              <a:rPr lang="en-US" sz="1600" b="0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Python</a:t>
            </a:r>
            <a:r>
              <a:rPr lang="zh-CN" sz="1600" b="0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的动态特性虽然开发效率高，但在处理海量数据时可能会成为性能瓶颈</a:t>
            </a:r>
            <a:r>
              <a:rPr lang="zh-CN" sz="1600" b="1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。</a:t>
            </a:r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</a:pPr>
            <a:r>
              <a:rPr lang="zh-CN" sz="1600" b="0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其次，项目的</a:t>
            </a:r>
            <a:r>
              <a:rPr lang="zh-CN" sz="1600" b="1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可移植性</a:t>
            </a:r>
            <a:r>
              <a:rPr lang="zh-CN" sz="1600" b="0" u="none" strike="noStrike">
                <a:solidFill>
                  <a:schemeClr val="accent1"/>
                </a:solidFill>
                <a:uFillTx/>
                <a:latin typeface="Century Gothic"/>
                <a:ea typeface="微软雅黑"/>
              </a:rPr>
              <a:t>也很差，如果要在别的电脑使用需要将整个项目移植，麻烦且不一定适配</a:t>
            </a:r>
            <a:endParaRPr lang="en-US" sz="16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60" name="Index-1"/>
          <p:cNvSpPr/>
          <p:nvPr/>
        </p:nvSpPr>
        <p:spPr>
          <a:xfrm>
            <a:off x="2262600" y="991800"/>
            <a:ext cx="1295640" cy="539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u="none" strike="noStrike">
                <a:solidFill>
                  <a:schemeClr val="lt1"/>
                </a:solidFill>
                <a:uFillTx/>
                <a:latin typeface="Century Gothic"/>
                <a:ea typeface="微软雅黑"/>
              </a:rPr>
              <a:t>01</a:t>
            </a:r>
            <a:endParaRPr lang="en-US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61" name="1"/>
          <p:cNvSpPr/>
          <p:nvPr/>
        </p:nvSpPr>
        <p:spPr>
          <a:xfrm>
            <a:off x="5702040" y="1973880"/>
            <a:ext cx="244440" cy="152280"/>
          </a:xfrm>
          <a:prstGeom prst="chevron">
            <a:avLst>
              <a:gd name="adj" fmla="val 47728"/>
            </a:avLst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162" name="2"/>
          <p:cNvSpPr/>
          <p:nvPr/>
        </p:nvSpPr>
        <p:spPr>
          <a:xfrm rot="5400000">
            <a:off x="8300160" y="887400"/>
            <a:ext cx="876600" cy="901800"/>
          </a:xfrm>
          <a:prstGeom prst="homePlate">
            <a:avLst>
              <a:gd name="adj" fmla="val 4058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163" name="2"/>
          <p:cNvSpPr/>
          <p:nvPr/>
        </p:nvSpPr>
        <p:spPr>
          <a:xfrm>
            <a:off x="8570520" y="1883160"/>
            <a:ext cx="334440" cy="334080"/>
          </a:xfrm>
          <a:prstGeom prst="diamond">
            <a:avLst/>
          </a:prstGeom>
          <a:solidFill>
            <a:schemeClr val="bg1"/>
          </a:solidFill>
          <a:ln w="28575">
            <a:solidFill>
              <a:srgbClr val="3F3F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微软雅黑"/>
              <a:ea typeface="微软雅黑"/>
            </a:endParaRPr>
          </a:p>
        </p:txBody>
      </p:sp>
      <p:sp>
        <p:nvSpPr>
          <p:cNvPr id="1164" name="Title-2"/>
          <p:cNvSpPr/>
          <p:nvPr/>
        </p:nvSpPr>
        <p:spPr>
          <a:xfrm>
            <a:off x="5580000" y="2340000"/>
            <a:ext cx="6300000" cy="4014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最终决策</a:t>
            </a:r>
            <a:r>
              <a:rPr lang="en-US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: 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我们采用了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混合方案（</a:t>
            </a:r>
            <a:r>
              <a:rPr lang="en-US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Python + Rust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）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，并应用了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策略</a:t>
            </a:r>
            <a:r>
              <a:rPr lang="en-US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(Strategy)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模式</a:t>
            </a:r>
            <a:r>
              <a:rPr lang="zh-CN" altLang="en-US" sz="160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进行管理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。我们将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排序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和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移位构建字符串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逻辑用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Rust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实现，并使用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内联汇编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提高效率，最终封装成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Python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模块。</a:t>
            </a:r>
            <a:endParaRPr lang="en-US" sz="16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在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Rust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部分引入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多线程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进行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并行</a:t>
            </a:r>
            <a:r>
              <a:rPr lang="en-US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(Parallelism)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处理，经测试效率提高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约</a:t>
            </a:r>
            <a:r>
              <a:rPr lang="en-US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3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倍</a:t>
            </a:r>
            <a:endParaRPr lang="en-US" sz="1600" b="1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在移位排序部分，我们采用了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迭代器</a:t>
            </a:r>
            <a:r>
              <a:rPr lang="en-US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(Iterator)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设计模式来实现对所有排序序列的遍历需求</a:t>
            </a:r>
            <a:endParaRPr lang="en-US" sz="16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850"/>
              </a:spcBef>
            </a:pP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而且，我们采用了</a:t>
            </a:r>
            <a:r>
              <a:rPr lang="zh-CN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交叉编译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技术，将整个后端针对不同版本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/OS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构建成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python </a:t>
            </a:r>
            <a:r>
              <a:rPr lang="en-US" sz="1600" b="1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wheel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,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使用仅需用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pip/</a:t>
            </a:r>
            <a:r>
              <a:rPr lang="en-US" sz="1600" b="0" u="none" strike="noStrike" dirty="0" err="1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uv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下载即可</a:t>
            </a:r>
            <a:endParaRPr lang="en-US" sz="16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850"/>
              </a:spcBef>
            </a:pP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这让我们既享受了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Python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作为“胶水语言”快速构建应用外壳（如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CLI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和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Web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）的便利，又获得了</a:t>
            </a:r>
            <a:r>
              <a:rPr lang="en-US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Rust</a:t>
            </a:r>
            <a:r>
              <a:rPr lang="zh-CN" sz="16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带来的核心性能保障</a:t>
            </a:r>
            <a:r>
              <a:rPr lang="zh-CN" sz="1800" b="0" u="none" strike="noStrike" dirty="0">
                <a:solidFill>
                  <a:schemeClr val="accent2"/>
                </a:solidFill>
                <a:uFillTx/>
                <a:latin typeface="Century Gothic"/>
                <a:ea typeface="微软雅黑"/>
              </a:rPr>
              <a:t>。</a:t>
            </a:r>
            <a:endParaRPr lang="en-US" sz="18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65" name="Index-2"/>
          <p:cNvSpPr/>
          <p:nvPr/>
        </p:nvSpPr>
        <p:spPr>
          <a:xfrm>
            <a:off x="8090280" y="991800"/>
            <a:ext cx="1295640" cy="539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u="none" strike="noStrike">
                <a:solidFill>
                  <a:schemeClr val="lt1"/>
                </a:solidFill>
                <a:uFillTx/>
                <a:latin typeface="Century Gothic"/>
                <a:ea typeface="微软雅黑"/>
              </a:rPr>
              <a:t>02</a:t>
            </a:r>
            <a:endParaRPr lang="en-US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66" name="图片 1165"/>
          <p:cNvPicPr/>
          <p:nvPr/>
        </p:nvPicPr>
        <p:blipFill>
          <a:blip r:embed="rId3"/>
          <a:stretch/>
        </p:blipFill>
        <p:spPr>
          <a:xfrm>
            <a:off x="180000" y="4680000"/>
            <a:ext cx="3055680" cy="12600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67" name="图片 1166"/>
          <p:cNvPicPr/>
          <p:nvPr/>
        </p:nvPicPr>
        <p:blipFill>
          <a:blip r:embed="rId4"/>
          <a:stretch/>
        </p:blipFill>
        <p:spPr>
          <a:xfrm>
            <a:off x="2340000" y="3934440"/>
            <a:ext cx="3060000" cy="12855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ransition spd="med">
    <p:pull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PlaceHolder 1"/>
          <p:cNvSpPr>
            <a:spLocks noGrp="1"/>
          </p:cNvSpPr>
          <p:nvPr>
            <p:ph type="title"/>
          </p:nvPr>
        </p:nvSpPr>
        <p:spPr>
          <a:xfrm>
            <a:off x="1774080" y="253800"/>
            <a:ext cx="864360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zh-CN" sz="2800" b="1" u="none" strike="noStrike">
                <a:solidFill>
                  <a:schemeClr val="dk1"/>
                </a:solidFill>
                <a:uFillTx/>
                <a:latin typeface="微软雅黑"/>
                <a:ea typeface="微软雅黑"/>
              </a:rPr>
              <a:t>问题与展望</a:t>
            </a:r>
            <a:endParaRPr lang="en-US" sz="2800" b="0" u="none" strike="noStrike">
              <a:solidFill>
                <a:schemeClr val="dk1"/>
              </a:solidFill>
              <a:uFillTx/>
              <a:latin typeface="Century Gothic"/>
            </a:endParaRPr>
          </a:p>
        </p:txBody>
      </p:sp>
      <p:sp>
        <p:nvSpPr>
          <p:cNvPr id="1169" name="文本框 9"/>
          <p:cNvSpPr/>
          <p:nvPr/>
        </p:nvSpPr>
        <p:spPr>
          <a:xfrm>
            <a:off x="357480" y="235080"/>
            <a:ext cx="96948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28600" indent="-228600"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u="none" strike="noStrike">
                <a:solidFill>
                  <a:schemeClr val="lt1"/>
                </a:solidFill>
                <a:uFillTx/>
                <a:latin typeface="Century Gothic"/>
                <a:ea typeface="微软雅黑"/>
              </a:rPr>
              <a:t>4</a:t>
            </a:r>
            <a:endParaRPr lang="en-US" sz="36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70" name="矩形: 圆角 1"/>
          <p:cNvSpPr/>
          <p:nvPr/>
        </p:nvSpPr>
        <p:spPr>
          <a:xfrm>
            <a:off x="1023480" y="1028160"/>
            <a:ext cx="3172680" cy="559080"/>
          </a:xfrm>
          <a:prstGeom prst="roundRect">
            <a:avLst>
              <a:gd name="adj" fmla="val 16667"/>
            </a:avLst>
          </a:prstGeom>
          <a:solidFill>
            <a:srgbClr val="006C39"/>
          </a:solidFill>
          <a:ln>
            <a:solidFill>
              <a:srgbClr val="002F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800" b="1" u="none" strike="noStrike">
                <a:solidFill>
                  <a:schemeClr val="lt1"/>
                </a:solidFill>
                <a:uFillTx/>
                <a:latin typeface="微软雅黑"/>
                <a:ea typeface="微软雅黑"/>
              </a:rPr>
              <a:t>当前存在的问题与待改进 </a:t>
            </a:r>
            <a:endParaRPr lang="en-US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grpSp>
        <p:nvGrpSpPr>
          <p:cNvPr id="1171" name="组合 37"/>
          <p:cNvGrpSpPr/>
          <p:nvPr/>
        </p:nvGrpSpPr>
        <p:grpSpPr>
          <a:xfrm>
            <a:off x="1774080" y="2261160"/>
            <a:ext cx="3985920" cy="2914920"/>
            <a:chOff x="1774080" y="2261160"/>
            <a:chExt cx="3985920" cy="2914920"/>
          </a:xfrm>
        </p:grpSpPr>
        <p:sp>
          <p:nvSpPr>
            <p:cNvPr id="1172" name="Body-1"/>
            <p:cNvSpPr/>
            <p:nvPr/>
          </p:nvSpPr>
          <p:spPr>
            <a:xfrm>
              <a:off x="1775160" y="3637800"/>
              <a:ext cx="3984840" cy="13255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108000" tIns="108000" rIns="108000" bIns="108000" anchor="t">
              <a:noAutofit/>
            </a:bodyPr>
            <a:lstStyle/>
            <a:p>
              <a:pPr defTabSz="913680">
                <a:lnSpc>
                  <a:spcPct val="120000"/>
                </a:lnSpc>
              </a:pPr>
              <a:r>
                <a:rPr lang="zh-CN" sz="1400" b="0" u="none" strike="noStrike">
                  <a:solidFill>
                    <a:schemeClr val="dk1"/>
                  </a:solidFill>
                  <a:uFillTx/>
                  <a:latin typeface="微软雅黑"/>
                  <a:ea typeface="微软雅黑"/>
                </a:rPr>
                <a:t>当前共享数据架构将所有结果缓存在内存中，在处理超大规模文件时可能导致内存溢出</a:t>
              </a:r>
              <a:endParaRPr lang="en-US" sz="1400" b="0" u="none" strike="noStrike">
                <a:solidFill>
                  <a:srgbClr val="000000"/>
                </a:solidFill>
                <a:uFillTx/>
                <a:latin typeface="Arial"/>
              </a:endParaRPr>
            </a:p>
            <a:p>
              <a:pPr defTabSz="913680">
                <a:lnSpc>
                  <a:spcPct val="120000"/>
                </a:lnSpc>
              </a:pPr>
              <a:r>
                <a:rPr lang="zh-CN" sz="1400" b="0" u="none" strike="noStrike">
                  <a:solidFill>
                    <a:schemeClr val="dk1"/>
                  </a:solidFill>
                  <a:uFillTx/>
                  <a:latin typeface="微软雅黑"/>
                  <a:ea typeface="微软雅黑"/>
                </a:rPr>
                <a:t>近期计划：引入效率更高的数据结构与算法，或在</a:t>
              </a:r>
              <a:r>
                <a:rPr lang="en-US" sz="1400" b="0" u="none" strike="noStrike">
                  <a:solidFill>
                    <a:schemeClr val="dk1"/>
                  </a:solidFill>
                  <a:uFillTx/>
                  <a:latin typeface="微软雅黑"/>
                  <a:ea typeface="微软雅黑"/>
                </a:rPr>
                <a:t>Web</a:t>
              </a:r>
              <a:r>
                <a:rPr lang="zh-CN" sz="1400" b="0" u="none" strike="noStrike">
                  <a:solidFill>
                    <a:schemeClr val="dk1"/>
                  </a:solidFill>
                  <a:uFillTx/>
                  <a:latin typeface="微软雅黑"/>
                  <a:ea typeface="微软雅黑"/>
                </a:rPr>
                <a:t>端对上传文件的大小进行限制</a:t>
              </a:r>
              <a:endParaRPr lang="en-US" sz="14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73" name="Title-1"/>
            <p:cNvSpPr/>
            <p:nvPr/>
          </p:nvSpPr>
          <p:spPr>
            <a:xfrm>
              <a:off x="1774080" y="3139200"/>
              <a:ext cx="3984840" cy="4543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108000" tIns="108000" rIns="108000" bIns="10800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r>
                <a:rPr lang="zh-CN" sz="1800" b="1" u="none" strike="noStrike">
                  <a:solidFill>
                    <a:schemeClr val="dk1"/>
                  </a:solidFill>
                  <a:uFillTx/>
                  <a:latin typeface="微软雅黑"/>
                  <a:ea typeface="微软雅黑"/>
                </a:rPr>
                <a:t>空间效率</a:t>
              </a:r>
              <a:endParaRPr lang="en-US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74" name="Index-1"/>
            <p:cNvSpPr/>
            <p:nvPr/>
          </p:nvSpPr>
          <p:spPr>
            <a:xfrm>
              <a:off x="1882080" y="2261160"/>
              <a:ext cx="527760" cy="655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254160" dist="127080" algn="ctr" rotWithShape="0">
                <a:schemeClr val="accent1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numCol="1" spcCol="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1400" b="1" u="none" strike="noStrike">
                  <a:solidFill>
                    <a:srgbClr val="FFFFFF"/>
                  </a:solidFill>
                  <a:uFillTx/>
                  <a:latin typeface="微软雅黑"/>
                  <a:ea typeface="微软雅黑"/>
                </a:rPr>
                <a:t>01</a:t>
              </a:r>
              <a:endParaRPr lang="en-US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cxnSp>
          <p:nvCxnSpPr>
            <p:cNvPr id="1175" name="1"/>
            <p:cNvCxnSpPr/>
            <p:nvPr/>
          </p:nvCxnSpPr>
          <p:spPr>
            <a:xfrm>
              <a:off x="1775160" y="5176080"/>
              <a:ext cx="3984120" cy="360"/>
            </a:xfrm>
            <a:prstGeom prst="straightConnector1">
              <a:avLst/>
            </a:prstGeom>
            <a:ln w="38100">
              <a:solidFill>
                <a:srgbClr val="006C39"/>
              </a:solidFill>
            </a:ln>
          </p:spPr>
        </p:cxnSp>
      </p:grpSp>
      <p:grpSp>
        <p:nvGrpSpPr>
          <p:cNvPr id="1176" name="组合 38"/>
          <p:cNvGrpSpPr/>
          <p:nvPr/>
        </p:nvGrpSpPr>
        <p:grpSpPr>
          <a:xfrm>
            <a:off x="6666480" y="2390760"/>
            <a:ext cx="3533760" cy="2857320"/>
            <a:chOff x="6666480" y="2390760"/>
            <a:chExt cx="3533760" cy="2857320"/>
          </a:xfrm>
        </p:grpSpPr>
        <p:sp>
          <p:nvSpPr>
            <p:cNvPr id="1177" name="Body-2"/>
            <p:cNvSpPr/>
            <p:nvPr/>
          </p:nvSpPr>
          <p:spPr>
            <a:xfrm>
              <a:off x="6672960" y="3740400"/>
              <a:ext cx="3527280" cy="12992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108000" tIns="108000" rIns="108000" bIns="108000" anchor="t">
              <a:noAutofit/>
            </a:bodyPr>
            <a:lstStyle/>
            <a:p>
              <a:pPr defTabSz="913680">
                <a:lnSpc>
                  <a:spcPct val="120000"/>
                </a:lnSpc>
              </a:pPr>
              <a:r>
                <a:rPr lang="zh-CN" sz="1400" b="0" u="none" strike="noStrike">
                  <a:solidFill>
                    <a:schemeClr val="dk1"/>
                  </a:solidFill>
                  <a:uFillTx/>
                  <a:latin typeface="微软雅黑"/>
                  <a:ea typeface="微软雅黑"/>
                </a:rPr>
                <a:t>文件上传防护缺失，可能面临文件类型、大小未校验，甚至恶意代码上传的风险</a:t>
              </a:r>
              <a:endParaRPr lang="en-US" sz="14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78" name="Title-2"/>
            <p:cNvSpPr/>
            <p:nvPr/>
          </p:nvSpPr>
          <p:spPr>
            <a:xfrm>
              <a:off x="6666480" y="2937600"/>
              <a:ext cx="3522240" cy="1042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108000" tIns="108000" rIns="108000" bIns="108000" anchor="ctr">
              <a:noAutofit/>
            </a:bodyPr>
            <a:lstStyle/>
            <a:p>
              <a:pPr defTabSz="914400">
                <a:lnSpc>
                  <a:spcPct val="120000"/>
                </a:lnSpc>
                <a:tabLst>
                  <a:tab pos="0" algn="l"/>
                </a:tabLst>
              </a:pPr>
              <a:r>
                <a:rPr lang="zh-CN" sz="1800" b="1" u="none" strike="noStrike">
                  <a:solidFill>
                    <a:schemeClr val="dk1"/>
                  </a:solidFill>
                  <a:uFillTx/>
                  <a:latin typeface="微软雅黑"/>
                  <a:ea typeface="微软雅黑"/>
                </a:rPr>
                <a:t>文件上传安全</a:t>
              </a:r>
              <a:endParaRPr lang="en-US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79" name="Index-2"/>
            <p:cNvSpPr/>
            <p:nvPr/>
          </p:nvSpPr>
          <p:spPr>
            <a:xfrm>
              <a:off x="6767640" y="2390760"/>
              <a:ext cx="466920" cy="6429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254160" dist="127080" algn="ctr" rotWithShape="0">
                <a:schemeClr val="accent2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numCol="1" spcCol="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1400" b="1" u="none" strike="noStrike">
                  <a:solidFill>
                    <a:srgbClr val="FFFFFF"/>
                  </a:solidFill>
                  <a:uFillTx/>
                  <a:latin typeface="微软雅黑"/>
                  <a:ea typeface="微软雅黑"/>
                </a:rPr>
                <a:t>02</a:t>
              </a:r>
              <a:endParaRPr lang="en-US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cxnSp>
          <p:nvCxnSpPr>
            <p:cNvPr id="1180" name="2"/>
            <p:cNvCxnSpPr/>
            <p:nvPr/>
          </p:nvCxnSpPr>
          <p:spPr>
            <a:xfrm>
              <a:off x="6672960" y="5248080"/>
              <a:ext cx="3526560" cy="360"/>
            </a:xfrm>
            <a:prstGeom prst="straightConnector1">
              <a:avLst/>
            </a:prstGeom>
            <a:ln w="38100">
              <a:solidFill>
                <a:srgbClr val="3F3F3F"/>
              </a:solidFill>
            </a:ln>
          </p:spPr>
        </p:cxnSp>
      </p:grpSp>
    </p:spTree>
  </p:cSld>
  <p:clrMapOvr>
    <a:masterClrMapping/>
  </p:clrMapOvr>
  <p:transition spd="med">
    <p:pull dir="r"/>
  </p:transition>
</p:sld>
</file>

<file path=ppt/theme/theme1.xml><?xml version="1.0" encoding="utf-8"?>
<a:theme xmlns:a="http://schemas.openxmlformats.org/drawingml/2006/main" name="封1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封4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封5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封5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封6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封7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封7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封8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封9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封9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目1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封1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目2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目2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目3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目3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目4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目5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目6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目6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8.xml><?xml version="1.0" encoding="utf-8"?>
<a:theme xmlns:a="http://schemas.openxmlformats.org/drawingml/2006/main" name="目7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9.xml><?xml version="1.0" encoding="utf-8"?>
<a:theme xmlns:a="http://schemas.openxmlformats.org/drawingml/2006/main" name="目7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封2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0.xml><?xml version="1.0" encoding="utf-8"?>
<a:theme xmlns:a="http://schemas.openxmlformats.org/drawingml/2006/main" name="目7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1.xml><?xml version="1.0" encoding="utf-8"?>
<a:theme xmlns:a="http://schemas.openxmlformats.org/drawingml/2006/main" name="目7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2.xml><?xml version="1.0" encoding="utf-8"?>
<a:theme xmlns:a="http://schemas.openxmlformats.org/drawingml/2006/main" name="目8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3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4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5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6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7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8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9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封2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0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1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2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3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4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5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6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7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8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9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封2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0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1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2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3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4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5.xml><?xml version="1.0" encoding="utf-8"?>
<a:theme xmlns:a="http://schemas.openxmlformats.org/drawingml/2006/main" name="内页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6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封2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封3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封3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封4​​">
  <a:themeElements>
    <a:clrScheme name="自定义 34">
      <a:dk1>
        <a:srgbClr val="000000"/>
      </a:dk1>
      <a:lt1>
        <a:srgbClr val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625</TotalTime>
  <Words>699</Words>
  <Application>Microsoft Office PowerPoint</Application>
  <PresentationFormat>宽屏</PresentationFormat>
  <Paragraphs>63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55</vt:i4>
      </vt:variant>
      <vt:variant>
        <vt:lpstr>幻灯片标题</vt:lpstr>
      </vt:variant>
      <vt:variant>
        <vt:i4>5</vt:i4>
      </vt:variant>
    </vt:vector>
  </HeadingPairs>
  <TitlesOfParts>
    <vt:vector size="70" baseType="lpstr">
      <vt:lpstr>黑体</vt:lpstr>
      <vt:lpstr>思源宋体 CN Heavy</vt:lpstr>
      <vt:lpstr>微软雅黑</vt:lpstr>
      <vt:lpstr>微软雅黑 Light</vt:lpstr>
      <vt:lpstr>Arial</vt:lpstr>
      <vt:lpstr>Century Gothic</vt:lpstr>
      <vt:lpstr>Symbol</vt:lpstr>
      <vt:lpstr>Times New Roman</vt:lpstr>
      <vt:lpstr>Wingdings</vt:lpstr>
      <vt:lpstr>Wingdings 3</vt:lpstr>
      <vt:lpstr>封1​​</vt:lpstr>
      <vt:lpstr>封1​​</vt:lpstr>
      <vt:lpstr>封2​​</vt:lpstr>
      <vt:lpstr>封2​​</vt:lpstr>
      <vt:lpstr>封2​​</vt:lpstr>
      <vt:lpstr>封2​​</vt:lpstr>
      <vt:lpstr>封3​​</vt:lpstr>
      <vt:lpstr>封3​​</vt:lpstr>
      <vt:lpstr>封4​​</vt:lpstr>
      <vt:lpstr>封4​​</vt:lpstr>
      <vt:lpstr>封5​​</vt:lpstr>
      <vt:lpstr>封5​​</vt:lpstr>
      <vt:lpstr>封6​​</vt:lpstr>
      <vt:lpstr>封7​​</vt:lpstr>
      <vt:lpstr>封7​​</vt:lpstr>
      <vt:lpstr>封8​​</vt:lpstr>
      <vt:lpstr>封9​​</vt:lpstr>
      <vt:lpstr>封9​​</vt:lpstr>
      <vt:lpstr>目1​​</vt:lpstr>
      <vt:lpstr>目2​​</vt:lpstr>
      <vt:lpstr>目2​​</vt:lpstr>
      <vt:lpstr>目3​​</vt:lpstr>
      <vt:lpstr>目3​​</vt:lpstr>
      <vt:lpstr>目4​​</vt:lpstr>
      <vt:lpstr>目5​​</vt:lpstr>
      <vt:lpstr>目6​​</vt:lpstr>
      <vt:lpstr>目6​​</vt:lpstr>
      <vt:lpstr>目7​​</vt:lpstr>
      <vt:lpstr>目7​​</vt:lpstr>
      <vt:lpstr>目7​​</vt:lpstr>
      <vt:lpstr>目7​​</vt:lpstr>
      <vt:lpstr>目8​​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内页​​</vt:lpstr>
      <vt:lpstr>PowerPoint 演示文稿</vt:lpstr>
      <vt:lpstr>软件过程选择与合理性分析</vt:lpstr>
      <vt:lpstr>软件架构选择与合理性分析</vt:lpstr>
      <vt:lpstr>核心算法的实现</vt:lpstr>
      <vt:lpstr>问题与展望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韩宇</dc:creator>
  <dc:description/>
  <cp:lastModifiedBy>1570753443@qq.com</cp:lastModifiedBy>
  <cp:revision>634</cp:revision>
  <dcterms:created xsi:type="dcterms:W3CDTF">2016-11-28T11:30:00Z</dcterms:created>
  <dcterms:modified xsi:type="dcterms:W3CDTF">2025-06-15T04:28:30Z</dcterms:modified>
  <dc:language>zh-CN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1A7C27F61EDD43B89517E14A6E7B4F0D</vt:lpwstr>
  </property>
  <property fmtid="{D5CDD505-2E9C-101B-9397-08002B2CF9AE}" pid="3" name="KSOProductBuildVer">
    <vt:lpwstr>2052-11.8.2.11978</vt:lpwstr>
  </property>
  <property fmtid="{D5CDD505-2E9C-101B-9397-08002B2CF9AE}" pid="4" name="MSIP_Label_f42aa342-8706-4288-bd11-ebb85995028c_ActionId">
    <vt:lpwstr>f2877715-b2cf-4189-b763-9fb10023ee09</vt:lpwstr>
  </property>
  <property fmtid="{D5CDD505-2E9C-101B-9397-08002B2CF9AE}" pid="5" name="MSIP_Label_f42aa342-8706-4288-bd11-ebb85995028c_Application">
    <vt:lpwstr>Microsoft Azure Information Protection</vt:lpwstr>
  </property>
  <property fmtid="{D5CDD505-2E9C-101B-9397-08002B2CF9AE}" pid="6" name="MSIP_Label_f42aa342-8706-4288-bd11-ebb85995028c_Enabled">
    <vt:lpwstr>True</vt:lpwstr>
  </property>
  <property fmtid="{D5CDD505-2E9C-101B-9397-08002B2CF9AE}" pid="7" name="MSIP_Label_f42aa342-8706-4288-bd11-ebb85995028c_Extended_MSFT_Method">
    <vt:lpwstr>Automatic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Owner">
    <vt:lpwstr>v-yunxl@microsoft.com</vt:lpwstr>
  </property>
  <property fmtid="{D5CDD505-2E9C-101B-9397-08002B2CF9AE}" pid="10" name="MSIP_Label_f42aa342-8706-4288-bd11-ebb85995028c_SetDate">
    <vt:lpwstr>2019-04-12T06:42:33.4777185Z</vt:lpwstr>
  </property>
  <property fmtid="{D5CDD505-2E9C-101B-9397-08002B2CF9AE}" pid="11" name="MSIP_Label_f42aa342-8706-4288-bd11-ebb85995028c_SiteId">
    <vt:lpwstr>72f988bf-86f1-41af-91ab-2d7cd011db47</vt:lpwstr>
  </property>
  <property fmtid="{D5CDD505-2E9C-101B-9397-08002B2CF9AE}" pid="12" name="Notes">
    <vt:i4>5</vt:i4>
  </property>
  <property fmtid="{D5CDD505-2E9C-101B-9397-08002B2CF9AE}" pid="13" name="PresentationFormat">
    <vt:lpwstr>宽屏</vt:lpwstr>
  </property>
  <property fmtid="{D5CDD505-2E9C-101B-9397-08002B2CF9AE}" pid="14" name="Sensitivity">
    <vt:lpwstr>General</vt:lpwstr>
  </property>
  <property fmtid="{D5CDD505-2E9C-101B-9397-08002B2CF9AE}" pid="15" name="Slides">
    <vt:i4>5</vt:i4>
  </property>
</Properties>
</file>